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296" r:id="rId3"/>
    <p:sldId id="294" r:id="rId4"/>
    <p:sldId id="292" r:id="rId5"/>
    <p:sldId id="293" r:id="rId6"/>
    <p:sldId id="257" r:id="rId7"/>
    <p:sldId id="258" r:id="rId8"/>
    <p:sldId id="261" r:id="rId9"/>
    <p:sldId id="259" r:id="rId10"/>
    <p:sldId id="260" r:id="rId11"/>
    <p:sldId id="262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4" r:id="rId24"/>
    <p:sldId id="276" r:id="rId25"/>
    <p:sldId id="277" r:id="rId26"/>
    <p:sldId id="278" r:id="rId27"/>
    <p:sldId id="279" r:id="rId28"/>
    <p:sldId id="281" r:id="rId29"/>
    <p:sldId id="280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16822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8B788A-0EED-49EF-9E2A-DEC8BAE2A44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2084DD-2CB9-4997-8748-70FAE311C65A}">
      <dgm:prSet/>
      <dgm:spPr/>
      <dgm:t>
        <a:bodyPr/>
        <a:lstStyle/>
        <a:p>
          <a:pPr rtl="0"/>
          <a:r>
            <a:rPr lang="en-US" b="1" baseline="0" dirty="0" smtClean="0"/>
            <a:t>Redemption</a:t>
          </a:r>
          <a:endParaRPr lang="en-US" b="1" dirty="0"/>
        </a:p>
      </dgm:t>
    </dgm:pt>
    <dgm:pt modelId="{2B346A6B-B30D-464C-8403-B641BC5DACC8}" type="parTrans" cxnId="{FAF434A4-EB2A-47D5-B5DB-A4A4047C893C}">
      <dgm:prSet/>
      <dgm:spPr/>
      <dgm:t>
        <a:bodyPr/>
        <a:lstStyle/>
        <a:p>
          <a:endParaRPr lang="en-US"/>
        </a:p>
      </dgm:t>
    </dgm:pt>
    <dgm:pt modelId="{FD2A2774-50C1-42C8-9F9C-D72FCE44F694}" type="sibTrans" cxnId="{FAF434A4-EB2A-47D5-B5DB-A4A4047C893C}">
      <dgm:prSet/>
      <dgm:spPr/>
      <dgm:t>
        <a:bodyPr/>
        <a:lstStyle/>
        <a:p>
          <a:endParaRPr lang="en-US"/>
        </a:p>
      </dgm:t>
    </dgm:pt>
    <dgm:pt modelId="{7BD07EE5-40BD-44ED-8054-A62BDA5A1DDD}">
      <dgm:prSet/>
      <dgm:spPr/>
      <dgm:t>
        <a:bodyPr/>
        <a:lstStyle/>
        <a:p>
          <a:pPr rtl="0"/>
          <a:r>
            <a:rPr lang="en-US" b="1" baseline="0" dirty="0" smtClean="0"/>
            <a:t>Reconciliation</a:t>
          </a:r>
          <a:endParaRPr lang="en-US" b="1" dirty="0"/>
        </a:p>
      </dgm:t>
    </dgm:pt>
    <dgm:pt modelId="{12DF4829-8AC4-46B5-8C8D-DAB1C4BE46B2}" type="parTrans" cxnId="{8805937E-291D-4B73-9B6F-924E88886E2B}">
      <dgm:prSet/>
      <dgm:spPr/>
      <dgm:t>
        <a:bodyPr/>
        <a:lstStyle/>
        <a:p>
          <a:endParaRPr lang="en-US"/>
        </a:p>
      </dgm:t>
    </dgm:pt>
    <dgm:pt modelId="{4A25A355-BCB0-4E37-926B-7B0DAB5C5AA2}" type="sibTrans" cxnId="{8805937E-291D-4B73-9B6F-924E88886E2B}">
      <dgm:prSet/>
      <dgm:spPr/>
      <dgm:t>
        <a:bodyPr/>
        <a:lstStyle/>
        <a:p>
          <a:endParaRPr lang="en-US"/>
        </a:p>
      </dgm:t>
    </dgm:pt>
    <dgm:pt modelId="{86B205E5-58C6-4BAA-814A-7C1A3F1087EE}">
      <dgm:prSet/>
      <dgm:spPr/>
      <dgm:t>
        <a:bodyPr/>
        <a:lstStyle/>
        <a:p>
          <a:pPr rtl="0"/>
          <a:r>
            <a:rPr lang="en-US" b="1" baseline="0" dirty="0" smtClean="0"/>
            <a:t>Justification</a:t>
          </a:r>
          <a:endParaRPr lang="en-US" b="1" dirty="0"/>
        </a:p>
      </dgm:t>
    </dgm:pt>
    <dgm:pt modelId="{0EE94F97-0A71-4240-AFC3-5679AABA39CA}" type="parTrans" cxnId="{7387E1E0-93C1-46B1-BC60-8EE57CBF09EF}">
      <dgm:prSet/>
      <dgm:spPr/>
      <dgm:t>
        <a:bodyPr/>
        <a:lstStyle/>
        <a:p>
          <a:endParaRPr lang="en-US"/>
        </a:p>
      </dgm:t>
    </dgm:pt>
    <dgm:pt modelId="{B6235377-5C60-4216-9078-9639FF10002E}" type="sibTrans" cxnId="{7387E1E0-93C1-46B1-BC60-8EE57CBF09EF}">
      <dgm:prSet/>
      <dgm:spPr/>
      <dgm:t>
        <a:bodyPr/>
        <a:lstStyle/>
        <a:p>
          <a:endParaRPr lang="en-US"/>
        </a:p>
      </dgm:t>
    </dgm:pt>
    <dgm:pt modelId="{5DE644F3-B7DC-47C8-85F3-33AF1B0E2B48}">
      <dgm:prSet/>
      <dgm:spPr/>
      <dgm:t>
        <a:bodyPr/>
        <a:lstStyle/>
        <a:p>
          <a:pPr rtl="0"/>
          <a:r>
            <a:rPr lang="en-US" b="1" baseline="0" dirty="0" smtClean="0"/>
            <a:t>Expiatory sacrifice</a:t>
          </a:r>
          <a:endParaRPr lang="en-US" b="1" dirty="0"/>
        </a:p>
      </dgm:t>
    </dgm:pt>
    <dgm:pt modelId="{04F2D7A7-7A7C-4870-AD24-4AA8B222857D}" type="parTrans" cxnId="{9630F8BC-F568-4613-83AC-29D08B964C4D}">
      <dgm:prSet/>
      <dgm:spPr/>
      <dgm:t>
        <a:bodyPr/>
        <a:lstStyle/>
        <a:p>
          <a:endParaRPr lang="en-US"/>
        </a:p>
      </dgm:t>
    </dgm:pt>
    <dgm:pt modelId="{80615889-EDBB-4F24-A5EA-BFE02C343D91}" type="sibTrans" cxnId="{9630F8BC-F568-4613-83AC-29D08B964C4D}">
      <dgm:prSet/>
      <dgm:spPr/>
      <dgm:t>
        <a:bodyPr/>
        <a:lstStyle/>
        <a:p>
          <a:endParaRPr lang="en-US"/>
        </a:p>
      </dgm:t>
    </dgm:pt>
    <dgm:pt modelId="{3FA8156A-A80F-4F95-91D2-C49295C455E7}">
      <dgm:prSet/>
      <dgm:spPr/>
      <dgm:t>
        <a:bodyPr/>
        <a:lstStyle/>
        <a:p>
          <a:pPr rtl="0"/>
          <a:r>
            <a:rPr lang="en-US" b="1" baseline="0" dirty="0" smtClean="0"/>
            <a:t>Display of God’s love</a:t>
          </a:r>
          <a:endParaRPr lang="en-US" b="1" baseline="0" dirty="0"/>
        </a:p>
      </dgm:t>
    </dgm:pt>
    <dgm:pt modelId="{59B29344-A099-4495-866B-030A39C53983}" type="parTrans" cxnId="{5B16BB0E-76A0-4DD7-8AD4-DA8EEAE7AC9B}">
      <dgm:prSet/>
      <dgm:spPr/>
      <dgm:t>
        <a:bodyPr/>
        <a:lstStyle/>
        <a:p>
          <a:endParaRPr lang="en-US"/>
        </a:p>
      </dgm:t>
    </dgm:pt>
    <dgm:pt modelId="{FCDF073E-FA16-4C8F-8D4E-6C78A5048093}" type="sibTrans" cxnId="{5B16BB0E-76A0-4DD7-8AD4-DA8EEAE7AC9B}">
      <dgm:prSet/>
      <dgm:spPr/>
      <dgm:t>
        <a:bodyPr/>
        <a:lstStyle/>
        <a:p>
          <a:endParaRPr lang="en-US"/>
        </a:p>
      </dgm:t>
    </dgm:pt>
    <dgm:pt modelId="{18B2D455-0C1D-4F64-8D99-691BD22C2387}" type="pres">
      <dgm:prSet presAssocID="{888B788A-0EED-49EF-9E2A-DEC8BAE2A44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2616EA7-F0BF-4E6A-85E1-F3E4B43285F9}" type="pres">
      <dgm:prSet presAssocID="{4F2084DD-2CB9-4997-8748-70FAE311C65A}" presName="circle1" presStyleLbl="node1" presStyleIdx="0" presStyleCnt="5"/>
      <dgm:spPr>
        <a:solidFill>
          <a:schemeClr val="accent3">
            <a:lumMod val="50000"/>
          </a:schemeClr>
        </a:solidFill>
      </dgm:spPr>
    </dgm:pt>
    <dgm:pt modelId="{F79894E0-54E0-41B2-BF8E-BC53CEE29FA2}" type="pres">
      <dgm:prSet presAssocID="{4F2084DD-2CB9-4997-8748-70FAE311C65A}" presName="space" presStyleCnt="0"/>
      <dgm:spPr/>
    </dgm:pt>
    <dgm:pt modelId="{FB320CDE-6241-4527-94FA-F26A47798F02}" type="pres">
      <dgm:prSet presAssocID="{4F2084DD-2CB9-4997-8748-70FAE311C65A}" presName="rect1" presStyleLbl="alignAcc1" presStyleIdx="0" presStyleCnt="5"/>
      <dgm:spPr/>
    </dgm:pt>
    <dgm:pt modelId="{80A82B05-A851-4191-BBB8-3498110348FC}" type="pres">
      <dgm:prSet presAssocID="{7BD07EE5-40BD-44ED-8054-A62BDA5A1DDD}" presName="vertSpace2" presStyleLbl="node1" presStyleIdx="0" presStyleCnt="5"/>
      <dgm:spPr/>
    </dgm:pt>
    <dgm:pt modelId="{FA316722-D890-4F39-AE70-5E89FD7F56ED}" type="pres">
      <dgm:prSet presAssocID="{7BD07EE5-40BD-44ED-8054-A62BDA5A1DDD}" presName="circle2" presStyleLbl="node1" presStyleIdx="1" presStyleCnt="5"/>
      <dgm:spPr>
        <a:solidFill>
          <a:schemeClr val="accent3">
            <a:lumMod val="50000"/>
          </a:schemeClr>
        </a:solidFill>
      </dgm:spPr>
    </dgm:pt>
    <dgm:pt modelId="{A08C3C18-794A-484A-BD36-7DE38E6F076D}" type="pres">
      <dgm:prSet presAssocID="{7BD07EE5-40BD-44ED-8054-A62BDA5A1DDD}" presName="rect2" presStyleLbl="alignAcc1" presStyleIdx="1" presStyleCnt="5"/>
      <dgm:spPr/>
    </dgm:pt>
    <dgm:pt modelId="{B7EF536F-418A-4F28-92E2-C0B996474FB3}" type="pres">
      <dgm:prSet presAssocID="{86B205E5-58C6-4BAA-814A-7C1A3F1087EE}" presName="vertSpace3" presStyleLbl="node1" presStyleIdx="1" presStyleCnt="5"/>
      <dgm:spPr/>
    </dgm:pt>
    <dgm:pt modelId="{3B24BC5C-72AC-47EA-91E7-96F3B448BB02}" type="pres">
      <dgm:prSet presAssocID="{86B205E5-58C6-4BAA-814A-7C1A3F1087EE}" presName="circle3" presStyleLbl="node1" presStyleIdx="2" presStyleCnt="5"/>
      <dgm:spPr>
        <a:solidFill>
          <a:schemeClr val="accent3">
            <a:lumMod val="50000"/>
          </a:schemeClr>
        </a:solidFill>
      </dgm:spPr>
    </dgm:pt>
    <dgm:pt modelId="{5272759C-9EDE-4AC2-AE9C-67FC120D141C}" type="pres">
      <dgm:prSet presAssocID="{86B205E5-58C6-4BAA-814A-7C1A3F1087EE}" presName="rect3" presStyleLbl="alignAcc1" presStyleIdx="2" presStyleCnt="5"/>
      <dgm:spPr/>
    </dgm:pt>
    <dgm:pt modelId="{8B7E74F1-AF7A-4020-A493-AB21FEA39FB2}" type="pres">
      <dgm:prSet presAssocID="{5DE644F3-B7DC-47C8-85F3-33AF1B0E2B48}" presName="vertSpace4" presStyleLbl="node1" presStyleIdx="2" presStyleCnt="5"/>
      <dgm:spPr/>
    </dgm:pt>
    <dgm:pt modelId="{7D21588A-BD64-47F1-BE64-0ED794262245}" type="pres">
      <dgm:prSet presAssocID="{5DE644F3-B7DC-47C8-85F3-33AF1B0E2B48}" presName="circle4" presStyleLbl="node1" presStyleIdx="3" presStyleCnt="5"/>
      <dgm:spPr>
        <a:solidFill>
          <a:schemeClr val="accent3">
            <a:lumMod val="50000"/>
          </a:schemeClr>
        </a:solidFill>
      </dgm:spPr>
    </dgm:pt>
    <dgm:pt modelId="{AF509421-A03E-4D7B-B407-71754498CD47}" type="pres">
      <dgm:prSet presAssocID="{5DE644F3-B7DC-47C8-85F3-33AF1B0E2B48}" presName="rect4" presStyleLbl="alignAcc1" presStyleIdx="3" presStyleCnt="5"/>
      <dgm:spPr/>
    </dgm:pt>
    <dgm:pt modelId="{5D62FDEA-8C31-4211-950B-D7B3A5F546C9}" type="pres">
      <dgm:prSet presAssocID="{3FA8156A-A80F-4F95-91D2-C49295C455E7}" presName="vertSpace5" presStyleLbl="node1" presStyleIdx="3" presStyleCnt="5"/>
      <dgm:spPr/>
    </dgm:pt>
    <dgm:pt modelId="{00CFD221-6F81-43CD-908A-487A99BA1FFB}" type="pres">
      <dgm:prSet presAssocID="{3FA8156A-A80F-4F95-91D2-C49295C455E7}" presName="circle5" presStyleLbl="node1" presStyleIdx="4" presStyleCnt="5"/>
      <dgm:spPr>
        <a:solidFill>
          <a:schemeClr val="accent3">
            <a:lumMod val="50000"/>
          </a:schemeClr>
        </a:solidFill>
      </dgm:spPr>
    </dgm:pt>
    <dgm:pt modelId="{6C6D78F4-4621-4E69-B256-AD3BD3AE5616}" type="pres">
      <dgm:prSet presAssocID="{3FA8156A-A80F-4F95-91D2-C49295C455E7}" presName="rect5" presStyleLbl="alignAcc1" presStyleIdx="4" presStyleCnt="5"/>
      <dgm:spPr/>
    </dgm:pt>
    <dgm:pt modelId="{4412718C-1676-4244-AEA3-2812E9B3D9DA}" type="pres">
      <dgm:prSet presAssocID="{4F2084DD-2CB9-4997-8748-70FAE311C65A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3B96E33A-8C77-48C0-A0C9-AC8EFB545602}" type="pres">
      <dgm:prSet presAssocID="{7BD07EE5-40BD-44ED-8054-A62BDA5A1DDD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1E120467-A3F3-44DC-8D46-A82D9F1AC2C5}" type="pres">
      <dgm:prSet presAssocID="{86B205E5-58C6-4BAA-814A-7C1A3F1087EE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43F01159-2AE1-425C-92D5-AB5F568BEC22}" type="pres">
      <dgm:prSet presAssocID="{5DE644F3-B7DC-47C8-85F3-33AF1B0E2B48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A661BAE1-2D59-4B70-8112-A5BB71794E78}" type="pres">
      <dgm:prSet presAssocID="{3FA8156A-A80F-4F95-91D2-C49295C455E7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772FBB8B-ED81-4F95-BD5C-310A4681729B}" type="presOf" srcId="{86B205E5-58C6-4BAA-814A-7C1A3F1087EE}" destId="{1E120467-A3F3-44DC-8D46-A82D9F1AC2C5}" srcOrd="1" destOrd="0" presId="urn:microsoft.com/office/officeart/2005/8/layout/target3"/>
    <dgm:cxn modelId="{A96DEB28-2553-4BDB-AE85-22AF71E01A1E}" type="presOf" srcId="{4F2084DD-2CB9-4997-8748-70FAE311C65A}" destId="{FB320CDE-6241-4527-94FA-F26A47798F02}" srcOrd="0" destOrd="0" presId="urn:microsoft.com/office/officeart/2005/8/layout/target3"/>
    <dgm:cxn modelId="{5B16BB0E-76A0-4DD7-8AD4-DA8EEAE7AC9B}" srcId="{888B788A-0EED-49EF-9E2A-DEC8BAE2A443}" destId="{3FA8156A-A80F-4F95-91D2-C49295C455E7}" srcOrd="4" destOrd="0" parTransId="{59B29344-A099-4495-866B-030A39C53983}" sibTransId="{FCDF073E-FA16-4C8F-8D4E-6C78A5048093}"/>
    <dgm:cxn modelId="{F285D042-8061-4879-AE65-D4903CF324C2}" type="presOf" srcId="{888B788A-0EED-49EF-9E2A-DEC8BAE2A443}" destId="{18B2D455-0C1D-4F64-8D99-691BD22C2387}" srcOrd="0" destOrd="0" presId="urn:microsoft.com/office/officeart/2005/8/layout/target3"/>
    <dgm:cxn modelId="{8805937E-291D-4B73-9B6F-924E88886E2B}" srcId="{888B788A-0EED-49EF-9E2A-DEC8BAE2A443}" destId="{7BD07EE5-40BD-44ED-8054-A62BDA5A1DDD}" srcOrd="1" destOrd="0" parTransId="{12DF4829-8AC4-46B5-8C8D-DAB1C4BE46B2}" sibTransId="{4A25A355-BCB0-4E37-926B-7B0DAB5C5AA2}"/>
    <dgm:cxn modelId="{FAF434A4-EB2A-47D5-B5DB-A4A4047C893C}" srcId="{888B788A-0EED-49EF-9E2A-DEC8BAE2A443}" destId="{4F2084DD-2CB9-4997-8748-70FAE311C65A}" srcOrd="0" destOrd="0" parTransId="{2B346A6B-B30D-464C-8403-B641BC5DACC8}" sibTransId="{FD2A2774-50C1-42C8-9F9C-D72FCE44F694}"/>
    <dgm:cxn modelId="{7387E1E0-93C1-46B1-BC60-8EE57CBF09EF}" srcId="{888B788A-0EED-49EF-9E2A-DEC8BAE2A443}" destId="{86B205E5-58C6-4BAA-814A-7C1A3F1087EE}" srcOrd="2" destOrd="0" parTransId="{0EE94F97-0A71-4240-AFC3-5679AABA39CA}" sibTransId="{B6235377-5C60-4216-9078-9639FF10002E}"/>
    <dgm:cxn modelId="{0B1F1209-B190-40C2-94E2-13EF8184193F}" type="presOf" srcId="{4F2084DD-2CB9-4997-8748-70FAE311C65A}" destId="{4412718C-1676-4244-AEA3-2812E9B3D9DA}" srcOrd="1" destOrd="0" presId="urn:microsoft.com/office/officeart/2005/8/layout/target3"/>
    <dgm:cxn modelId="{8C7D8426-1EDE-47B1-A538-19EC8C40CD6C}" type="presOf" srcId="{7BD07EE5-40BD-44ED-8054-A62BDA5A1DDD}" destId="{A08C3C18-794A-484A-BD36-7DE38E6F076D}" srcOrd="0" destOrd="0" presId="urn:microsoft.com/office/officeart/2005/8/layout/target3"/>
    <dgm:cxn modelId="{3BF2031A-F7BB-449E-BF77-C9D80908B0B9}" type="presOf" srcId="{5DE644F3-B7DC-47C8-85F3-33AF1B0E2B48}" destId="{AF509421-A03E-4D7B-B407-71754498CD47}" srcOrd="0" destOrd="0" presId="urn:microsoft.com/office/officeart/2005/8/layout/target3"/>
    <dgm:cxn modelId="{9630F8BC-F568-4613-83AC-29D08B964C4D}" srcId="{888B788A-0EED-49EF-9E2A-DEC8BAE2A443}" destId="{5DE644F3-B7DC-47C8-85F3-33AF1B0E2B48}" srcOrd="3" destOrd="0" parTransId="{04F2D7A7-7A7C-4870-AD24-4AA8B222857D}" sibTransId="{80615889-EDBB-4F24-A5EA-BFE02C343D91}"/>
    <dgm:cxn modelId="{6C0BE4A8-9C9D-40F2-9FF7-714222261ABD}" type="presOf" srcId="{3FA8156A-A80F-4F95-91D2-C49295C455E7}" destId="{6C6D78F4-4621-4E69-B256-AD3BD3AE5616}" srcOrd="0" destOrd="0" presId="urn:microsoft.com/office/officeart/2005/8/layout/target3"/>
    <dgm:cxn modelId="{35E9E080-463B-4187-9F0B-A3682D440C3C}" type="presOf" srcId="{3FA8156A-A80F-4F95-91D2-C49295C455E7}" destId="{A661BAE1-2D59-4B70-8112-A5BB71794E78}" srcOrd="1" destOrd="0" presId="urn:microsoft.com/office/officeart/2005/8/layout/target3"/>
    <dgm:cxn modelId="{F3ACE7D6-BA48-47A5-B592-81839FB4D1DD}" type="presOf" srcId="{7BD07EE5-40BD-44ED-8054-A62BDA5A1DDD}" destId="{3B96E33A-8C77-48C0-A0C9-AC8EFB545602}" srcOrd="1" destOrd="0" presId="urn:microsoft.com/office/officeart/2005/8/layout/target3"/>
    <dgm:cxn modelId="{E3FF0582-6F1B-4FBC-B3D0-12CA606825F7}" type="presOf" srcId="{86B205E5-58C6-4BAA-814A-7C1A3F1087EE}" destId="{5272759C-9EDE-4AC2-AE9C-67FC120D141C}" srcOrd="0" destOrd="0" presId="urn:microsoft.com/office/officeart/2005/8/layout/target3"/>
    <dgm:cxn modelId="{86FBBBF0-914A-42B5-B1C8-DA4170A131CC}" type="presOf" srcId="{5DE644F3-B7DC-47C8-85F3-33AF1B0E2B48}" destId="{43F01159-2AE1-425C-92D5-AB5F568BEC22}" srcOrd="1" destOrd="0" presId="urn:microsoft.com/office/officeart/2005/8/layout/target3"/>
    <dgm:cxn modelId="{C1B2F9DC-E604-4275-9AC4-1DF9196AE40F}" type="presParOf" srcId="{18B2D455-0C1D-4F64-8D99-691BD22C2387}" destId="{92616EA7-F0BF-4E6A-85E1-F3E4B43285F9}" srcOrd="0" destOrd="0" presId="urn:microsoft.com/office/officeart/2005/8/layout/target3"/>
    <dgm:cxn modelId="{03708F44-87C2-47D8-A19D-1CC2EBE43B00}" type="presParOf" srcId="{18B2D455-0C1D-4F64-8D99-691BD22C2387}" destId="{F79894E0-54E0-41B2-BF8E-BC53CEE29FA2}" srcOrd="1" destOrd="0" presId="urn:microsoft.com/office/officeart/2005/8/layout/target3"/>
    <dgm:cxn modelId="{9224FF30-1F7E-4230-83AD-DEFC928C0067}" type="presParOf" srcId="{18B2D455-0C1D-4F64-8D99-691BD22C2387}" destId="{FB320CDE-6241-4527-94FA-F26A47798F02}" srcOrd="2" destOrd="0" presId="urn:microsoft.com/office/officeart/2005/8/layout/target3"/>
    <dgm:cxn modelId="{E81557BF-27A3-427A-B1E2-DDBB36890126}" type="presParOf" srcId="{18B2D455-0C1D-4F64-8D99-691BD22C2387}" destId="{80A82B05-A851-4191-BBB8-3498110348FC}" srcOrd="3" destOrd="0" presId="urn:microsoft.com/office/officeart/2005/8/layout/target3"/>
    <dgm:cxn modelId="{F4921271-2223-490B-A2F6-70F1A086EFF7}" type="presParOf" srcId="{18B2D455-0C1D-4F64-8D99-691BD22C2387}" destId="{FA316722-D890-4F39-AE70-5E89FD7F56ED}" srcOrd="4" destOrd="0" presId="urn:microsoft.com/office/officeart/2005/8/layout/target3"/>
    <dgm:cxn modelId="{94EDF2FB-E3D7-4DC8-8ACD-724B64484FB7}" type="presParOf" srcId="{18B2D455-0C1D-4F64-8D99-691BD22C2387}" destId="{A08C3C18-794A-484A-BD36-7DE38E6F076D}" srcOrd="5" destOrd="0" presId="urn:microsoft.com/office/officeart/2005/8/layout/target3"/>
    <dgm:cxn modelId="{4BB6A84C-B154-4EAD-9A75-12255A28511A}" type="presParOf" srcId="{18B2D455-0C1D-4F64-8D99-691BD22C2387}" destId="{B7EF536F-418A-4F28-92E2-C0B996474FB3}" srcOrd="6" destOrd="0" presId="urn:microsoft.com/office/officeart/2005/8/layout/target3"/>
    <dgm:cxn modelId="{B13700D5-F783-4BB0-81B1-B996421718A3}" type="presParOf" srcId="{18B2D455-0C1D-4F64-8D99-691BD22C2387}" destId="{3B24BC5C-72AC-47EA-91E7-96F3B448BB02}" srcOrd="7" destOrd="0" presId="urn:microsoft.com/office/officeart/2005/8/layout/target3"/>
    <dgm:cxn modelId="{C0DA416B-D75E-48F2-B157-CE80B9235B34}" type="presParOf" srcId="{18B2D455-0C1D-4F64-8D99-691BD22C2387}" destId="{5272759C-9EDE-4AC2-AE9C-67FC120D141C}" srcOrd="8" destOrd="0" presId="urn:microsoft.com/office/officeart/2005/8/layout/target3"/>
    <dgm:cxn modelId="{506E0347-5971-43CB-9409-A169F8EB6779}" type="presParOf" srcId="{18B2D455-0C1D-4F64-8D99-691BD22C2387}" destId="{8B7E74F1-AF7A-4020-A493-AB21FEA39FB2}" srcOrd="9" destOrd="0" presId="urn:microsoft.com/office/officeart/2005/8/layout/target3"/>
    <dgm:cxn modelId="{6F1C5A85-51A8-496C-B9EE-C266E9BAFBC9}" type="presParOf" srcId="{18B2D455-0C1D-4F64-8D99-691BD22C2387}" destId="{7D21588A-BD64-47F1-BE64-0ED794262245}" srcOrd="10" destOrd="0" presId="urn:microsoft.com/office/officeart/2005/8/layout/target3"/>
    <dgm:cxn modelId="{B3EA7D4A-058F-4016-BCA3-F058031FD38E}" type="presParOf" srcId="{18B2D455-0C1D-4F64-8D99-691BD22C2387}" destId="{AF509421-A03E-4D7B-B407-71754498CD47}" srcOrd="11" destOrd="0" presId="urn:microsoft.com/office/officeart/2005/8/layout/target3"/>
    <dgm:cxn modelId="{B43DE0DF-77C1-4615-A3F8-1C83FA3701A8}" type="presParOf" srcId="{18B2D455-0C1D-4F64-8D99-691BD22C2387}" destId="{5D62FDEA-8C31-4211-950B-D7B3A5F546C9}" srcOrd="12" destOrd="0" presId="urn:microsoft.com/office/officeart/2005/8/layout/target3"/>
    <dgm:cxn modelId="{BB2CB0E7-4CC6-4AAD-8989-29D0596318DB}" type="presParOf" srcId="{18B2D455-0C1D-4F64-8D99-691BD22C2387}" destId="{00CFD221-6F81-43CD-908A-487A99BA1FFB}" srcOrd="13" destOrd="0" presId="urn:microsoft.com/office/officeart/2005/8/layout/target3"/>
    <dgm:cxn modelId="{9F5DB5DD-0CB4-4282-B303-AE67444989FB}" type="presParOf" srcId="{18B2D455-0C1D-4F64-8D99-691BD22C2387}" destId="{6C6D78F4-4621-4E69-B256-AD3BD3AE5616}" srcOrd="14" destOrd="0" presId="urn:microsoft.com/office/officeart/2005/8/layout/target3"/>
    <dgm:cxn modelId="{268FFB86-0C65-4BAB-9291-289BF07E1365}" type="presParOf" srcId="{18B2D455-0C1D-4F64-8D99-691BD22C2387}" destId="{4412718C-1676-4244-AEA3-2812E9B3D9DA}" srcOrd="15" destOrd="0" presId="urn:microsoft.com/office/officeart/2005/8/layout/target3"/>
    <dgm:cxn modelId="{74300943-EA38-42D2-867F-8607A2BDD71D}" type="presParOf" srcId="{18B2D455-0C1D-4F64-8D99-691BD22C2387}" destId="{3B96E33A-8C77-48C0-A0C9-AC8EFB545602}" srcOrd="16" destOrd="0" presId="urn:microsoft.com/office/officeart/2005/8/layout/target3"/>
    <dgm:cxn modelId="{BE3A5E55-62E4-498A-BB64-6DB6AE987CB0}" type="presParOf" srcId="{18B2D455-0C1D-4F64-8D99-691BD22C2387}" destId="{1E120467-A3F3-44DC-8D46-A82D9F1AC2C5}" srcOrd="17" destOrd="0" presId="urn:microsoft.com/office/officeart/2005/8/layout/target3"/>
    <dgm:cxn modelId="{591C8F52-DEC4-45CD-B6CF-0CA46B43CDB0}" type="presParOf" srcId="{18B2D455-0C1D-4F64-8D99-691BD22C2387}" destId="{43F01159-2AE1-425C-92D5-AB5F568BEC22}" srcOrd="18" destOrd="0" presId="urn:microsoft.com/office/officeart/2005/8/layout/target3"/>
    <dgm:cxn modelId="{2CB60725-926E-4243-85A4-BB76DF7374A5}" type="presParOf" srcId="{18B2D455-0C1D-4F64-8D99-691BD22C2387}" destId="{A661BAE1-2D59-4B70-8112-A5BB71794E78}" srcOrd="19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61C7AB-2758-4737-91E7-7BCFFC0A476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619153-DE32-42E6-89CB-522E805AF402}">
      <dgm:prSet/>
      <dgm:spPr/>
      <dgm:t>
        <a:bodyPr/>
        <a:lstStyle/>
        <a:p>
          <a:pPr rtl="0"/>
          <a:r>
            <a:rPr lang="en-US" b="1" baseline="0" dirty="0" smtClean="0"/>
            <a:t>God presented him </a:t>
          </a:r>
          <a:endParaRPr lang="en-US" b="1" baseline="0" dirty="0"/>
        </a:p>
      </dgm:t>
    </dgm:pt>
    <dgm:pt modelId="{D2345F9C-B9FF-4005-9DFD-3EC24004AF15}" type="parTrans" cxnId="{DC193EF9-229A-4306-8103-68F61C09E05B}">
      <dgm:prSet/>
      <dgm:spPr/>
      <dgm:t>
        <a:bodyPr/>
        <a:lstStyle/>
        <a:p>
          <a:endParaRPr lang="en-US"/>
        </a:p>
      </dgm:t>
    </dgm:pt>
    <dgm:pt modelId="{31E7D673-CCBC-4C42-A04B-812003F4A858}" type="sibTrans" cxnId="{DC193EF9-229A-4306-8103-68F61C09E05B}">
      <dgm:prSet/>
      <dgm:spPr/>
      <dgm:t>
        <a:bodyPr/>
        <a:lstStyle/>
        <a:p>
          <a:endParaRPr lang="en-US"/>
        </a:p>
      </dgm:t>
    </dgm:pt>
    <dgm:pt modelId="{EF308760-308C-4C5C-A4E7-3AF50B9B19FF}">
      <dgm:prSet/>
      <dgm:spPr/>
      <dgm:t>
        <a:bodyPr/>
        <a:lstStyle/>
        <a:p>
          <a:pPr rtl="0"/>
          <a:r>
            <a:rPr lang="en-US" b="1" baseline="0" dirty="0" smtClean="0"/>
            <a:t>as a sacrifice of atonement, </a:t>
          </a:r>
          <a:endParaRPr lang="en-US" dirty="0"/>
        </a:p>
      </dgm:t>
    </dgm:pt>
    <dgm:pt modelId="{50D4FBB6-BAEE-4ADD-B437-089D22B0F234}" type="parTrans" cxnId="{13D0ADCC-7A11-49EF-AE7C-2A60E85C5D52}">
      <dgm:prSet/>
      <dgm:spPr/>
      <dgm:t>
        <a:bodyPr/>
        <a:lstStyle/>
        <a:p>
          <a:endParaRPr lang="en-US"/>
        </a:p>
      </dgm:t>
    </dgm:pt>
    <dgm:pt modelId="{2CF3B5F2-CD20-4272-99B9-8FDCDC839D7E}" type="sibTrans" cxnId="{13D0ADCC-7A11-49EF-AE7C-2A60E85C5D52}">
      <dgm:prSet/>
      <dgm:spPr/>
      <dgm:t>
        <a:bodyPr/>
        <a:lstStyle/>
        <a:p>
          <a:endParaRPr lang="en-US"/>
        </a:p>
      </dgm:t>
    </dgm:pt>
    <dgm:pt modelId="{18AC711A-469A-4327-9F13-D12BA66295EA}">
      <dgm:prSet/>
      <dgm:spPr/>
      <dgm:t>
        <a:bodyPr/>
        <a:lstStyle/>
        <a:p>
          <a:pPr rtl="0"/>
          <a:r>
            <a:rPr lang="en-US" b="1" baseline="0" dirty="0" smtClean="0"/>
            <a:t>through faith in his blood. </a:t>
          </a:r>
          <a:endParaRPr lang="en-US" b="1" baseline="0" dirty="0"/>
        </a:p>
      </dgm:t>
    </dgm:pt>
    <dgm:pt modelId="{A91875ED-3837-4027-8888-8D863E5951BB}" type="parTrans" cxnId="{ED22C630-517B-4D56-B770-B28E51913C40}">
      <dgm:prSet/>
      <dgm:spPr/>
      <dgm:t>
        <a:bodyPr/>
        <a:lstStyle/>
        <a:p>
          <a:endParaRPr lang="en-US"/>
        </a:p>
      </dgm:t>
    </dgm:pt>
    <dgm:pt modelId="{D26F970B-1C48-441B-82F5-4137E7CD79EF}" type="sibTrans" cxnId="{ED22C630-517B-4D56-B770-B28E51913C40}">
      <dgm:prSet/>
      <dgm:spPr/>
      <dgm:t>
        <a:bodyPr/>
        <a:lstStyle/>
        <a:p>
          <a:endParaRPr lang="en-US"/>
        </a:p>
      </dgm:t>
    </dgm:pt>
    <dgm:pt modelId="{F4CCBAA3-F3DF-4BC9-86B2-6A8D63EC8C90}" type="pres">
      <dgm:prSet presAssocID="{F961C7AB-2758-4737-91E7-7BCFFC0A4766}" presName="linearFlow" presStyleCnt="0">
        <dgm:presLayoutVars>
          <dgm:dir/>
          <dgm:resizeHandles val="exact"/>
        </dgm:presLayoutVars>
      </dgm:prSet>
      <dgm:spPr/>
    </dgm:pt>
    <dgm:pt modelId="{301B19D9-3D21-40EB-887E-AF18A37FB082}" type="pres">
      <dgm:prSet presAssocID="{42619153-DE32-42E6-89CB-522E805AF402}" presName="composite" presStyleCnt="0"/>
      <dgm:spPr/>
    </dgm:pt>
    <dgm:pt modelId="{AE2E4D1A-6C55-4173-908C-3CE4E548B58F}" type="pres">
      <dgm:prSet presAssocID="{42619153-DE32-42E6-89CB-522E805AF402}" presName="imgShp" presStyleLbl="fgImgPlace1" presStyleIdx="0" presStyleCnt="3" custLinFactNeighborX="212" custLinFactNeighborY="592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0A9988E-FA84-4EF9-B1B6-D52FF0E2526F}" type="pres">
      <dgm:prSet presAssocID="{42619153-DE32-42E6-89CB-522E805AF402}" presName="txShp" presStyleLbl="node1" presStyleIdx="0" presStyleCnt="3">
        <dgm:presLayoutVars>
          <dgm:bulletEnabled val="1"/>
        </dgm:presLayoutVars>
      </dgm:prSet>
      <dgm:spPr/>
    </dgm:pt>
    <dgm:pt modelId="{28BBB2DD-3F2B-4214-92CE-F602818BAAB1}" type="pres">
      <dgm:prSet presAssocID="{31E7D673-CCBC-4C42-A04B-812003F4A858}" presName="spacing" presStyleCnt="0"/>
      <dgm:spPr/>
    </dgm:pt>
    <dgm:pt modelId="{2B7C3EBE-11DC-4167-B994-88A2F82CD710}" type="pres">
      <dgm:prSet presAssocID="{EF308760-308C-4C5C-A4E7-3AF50B9B19FF}" presName="composite" presStyleCnt="0"/>
      <dgm:spPr/>
    </dgm:pt>
    <dgm:pt modelId="{4CCB8803-6027-4DE0-AC8D-8F25545E30FF}" type="pres">
      <dgm:prSet presAssocID="{EF308760-308C-4C5C-A4E7-3AF50B9B19FF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D4D0B19-74FA-436E-AB55-52DEA07D221B}" type="pres">
      <dgm:prSet presAssocID="{EF308760-308C-4C5C-A4E7-3AF50B9B19FF}" presName="txShp" presStyleLbl="node1" presStyleIdx="1" presStyleCnt="3">
        <dgm:presLayoutVars>
          <dgm:bulletEnabled val="1"/>
        </dgm:presLayoutVars>
      </dgm:prSet>
      <dgm:spPr/>
    </dgm:pt>
    <dgm:pt modelId="{FB3A361F-0C68-48A4-B417-6CB3506D33DD}" type="pres">
      <dgm:prSet presAssocID="{2CF3B5F2-CD20-4272-99B9-8FDCDC839D7E}" presName="spacing" presStyleCnt="0"/>
      <dgm:spPr/>
    </dgm:pt>
    <dgm:pt modelId="{5D2C5205-9531-472A-9B76-96FBA6CF7535}" type="pres">
      <dgm:prSet presAssocID="{18AC711A-469A-4327-9F13-D12BA66295EA}" presName="composite" presStyleCnt="0"/>
      <dgm:spPr/>
    </dgm:pt>
    <dgm:pt modelId="{0426D870-12B4-4B29-A8AC-9DABAC3C4EBD}" type="pres">
      <dgm:prSet presAssocID="{18AC711A-469A-4327-9F13-D12BA66295EA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873DDD-3D61-43D8-B8F5-64AC4DF1212A}" type="pres">
      <dgm:prSet presAssocID="{18AC711A-469A-4327-9F13-D12BA66295EA}" presName="txShp" presStyleLbl="node1" presStyleIdx="2" presStyleCnt="3">
        <dgm:presLayoutVars>
          <dgm:bulletEnabled val="1"/>
        </dgm:presLayoutVars>
      </dgm:prSet>
      <dgm:spPr/>
    </dgm:pt>
  </dgm:ptLst>
  <dgm:cxnLst>
    <dgm:cxn modelId="{89CFCFBD-901E-4B95-A5C0-83D55A81423D}" type="presOf" srcId="{EF308760-308C-4C5C-A4E7-3AF50B9B19FF}" destId="{1D4D0B19-74FA-436E-AB55-52DEA07D221B}" srcOrd="0" destOrd="0" presId="urn:microsoft.com/office/officeart/2005/8/layout/vList3"/>
    <dgm:cxn modelId="{13D0ADCC-7A11-49EF-AE7C-2A60E85C5D52}" srcId="{F961C7AB-2758-4737-91E7-7BCFFC0A4766}" destId="{EF308760-308C-4C5C-A4E7-3AF50B9B19FF}" srcOrd="1" destOrd="0" parTransId="{50D4FBB6-BAEE-4ADD-B437-089D22B0F234}" sibTransId="{2CF3B5F2-CD20-4272-99B9-8FDCDC839D7E}"/>
    <dgm:cxn modelId="{A5D24F44-070E-43C0-A540-449E64FFE7F6}" type="presOf" srcId="{42619153-DE32-42E6-89CB-522E805AF402}" destId="{F0A9988E-FA84-4EF9-B1B6-D52FF0E2526F}" srcOrd="0" destOrd="0" presId="urn:microsoft.com/office/officeart/2005/8/layout/vList3"/>
    <dgm:cxn modelId="{DB088D85-E624-44F9-BA03-EA8A74F72F8C}" type="presOf" srcId="{F961C7AB-2758-4737-91E7-7BCFFC0A4766}" destId="{F4CCBAA3-F3DF-4BC9-86B2-6A8D63EC8C90}" srcOrd="0" destOrd="0" presId="urn:microsoft.com/office/officeart/2005/8/layout/vList3"/>
    <dgm:cxn modelId="{ED22C630-517B-4D56-B770-B28E51913C40}" srcId="{F961C7AB-2758-4737-91E7-7BCFFC0A4766}" destId="{18AC711A-469A-4327-9F13-D12BA66295EA}" srcOrd="2" destOrd="0" parTransId="{A91875ED-3837-4027-8888-8D863E5951BB}" sibTransId="{D26F970B-1C48-441B-82F5-4137E7CD79EF}"/>
    <dgm:cxn modelId="{922334A0-568E-4C6B-8D4F-BDAAC96E1172}" type="presOf" srcId="{18AC711A-469A-4327-9F13-D12BA66295EA}" destId="{B3873DDD-3D61-43D8-B8F5-64AC4DF1212A}" srcOrd="0" destOrd="0" presId="urn:microsoft.com/office/officeart/2005/8/layout/vList3"/>
    <dgm:cxn modelId="{DC193EF9-229A-4306-8103-68F61C09E05B}" srcId="{F961C7AB-2758-4737-91E7-7BCFFC0A4766}" destId="{42619153-DE32-42E6-89CB-522E805AF402}" srcOrd="0" destOrd="0" parTransId="{D2345F9C-B9FF-4005-9DFD-3EC24004AF15}" sibTransId="{31E7D673-CCBC-4C42-A04B-812003F4A858}"/>
    <dgm:cxn modelId="{4337A732-D5AC-4E0E-B4C9-B2CB3ED69262}" type="presParOf" srcId="{F4CCBAA3-F3DF-4BC9-86B2-6A8D63EC8C90}" destId="{301B19D9-3D21-40EB-887E-AF18A37FB082}" srcOrd="0" destOrd="0" presId="urn:microsoft.com/office/officeart/2005/8/layout/vList3"/>
    <dgm:cxn modelId="{DAE89D04-FF14-4CBA-90A9-8FB159DC12D7}" type="presParOf" srcId="{301B19D9-3D21-40EB-887E-AF18A37FB082}" destId="{AE2E4D1A-6C55-4173-908C-3CE4E548B58F}" srcOrd="0" destOrd="0" presId="urn:microsoft.com/office/officeart/2005/8/layout/vList3"/>
    <dgm:cxn modelId="{53FD914F-AD24-4BC0-87CE-E4F24D60015F}" type="presParOf" srcId="{301B19D9-3D21-40EB-887E-AF18A37FB082}" destId="{F0A9988E-FA84-4EF9-B1B6-D52FF0E2526F}" srcOrd="1" destOrd="0" presId="urn:microsoft.com/office/officeart/2005/8/layout/vList3"/>
    <dgm:cxn modelId="{8CD738F1-18DE-4A4D-8F01-A75FB47A76AB}" type="presParOf" srcId="{F4CCBAA3-F3DF-4BC9-86B2-6A8D63EC8C90}" destId="{28BBB2DD-3F2B-4214-92CE-F602818BAAB1}" srcOrd="1" destOrd="0" presId="urn:microsoft.com/office/officeart/2005/8/layout/vList3"/>
    <dgm:cxn modelId="{49BBB121-AE24-43C6-90CE-6A8F3FDC2081}" type="presParOf" srcId="{F4CCBAA3-F3DF-4BC9-86B2-6A8D63EC8C90}" destId="{2B7C3EBE-11DC-4167-B994-88A2F82CD710}" srcOrd="2" destOrd="0" presId="urn:microsoft.com/office/officeart/2005/8/layout/vList3"/>
    <dgm:cxn modelId="{58A5BFAA-1E71-4707-818E-CBEE343BD9BB}" type="presParOf" srcId="{2B7C3EBE-11DC-4167-B994-88A2F82CD710}" destId="{4CCB8803-6027-4DE0-AC8D-8F25545E30FF}" srcOrd="0" destOrd="0" presId="urn:microsoft.com/office/officeart/2005/8/layout/vList3"/>
    <dgm:cxn modelId="{6038CB5F-4F70-4F0E-A573-977F9DC0BF7E}" type="presParOf" srcId="{2B7C3EBE-11DC-4167-B994-88A2F82CD710}" destId="{1D4D0B19-74FA-436E-AB55-52DEA07D221B}" srcOrd="1" destOrd="0" presId="urn:microsoft.com/office/officeart/2005/8/layout/vList3"/>
    <dgm:cxn modelId="{896C3373-4AC7-4F65-89A5-B9E315DF6F08}" type="presParOf" srcId="{F4CCBAA3-F3DF-4BC9-86B2-6A8D63EC8C90}" destId="{FB3A361F-0C68-48A4-B417-6CB3506D33DD}" srcOrd="3" destOrd="0" presId="urn:microsoft.com/office/officeart/2005/8/layout/vList3"/>
    <dgm:cxn modelId="{7A0D885E-D3D1-4E09-B633-772A6E9AC61A}" type="presParOf" srcId="{F4CCBAA3-F3DF-4BC9-86B2-6A8D63EC8C90}" destId="{5D2C5205-9531-472A-9B76-96FBA6CF7535}" srcOrd="4" destOrd="0" presId="urn:microsoft.com/office/officeart/2005/8/layout/vList3"/>
    <dgm:cxn modelId="{F9F7DD58-72E1-45C0-B8CF-AC15BDD1E21B}" type="presParOf" srcId="{5D2C5205-9531-472A-9B76-96FBA6CF7535}" destId="{0426D870-12B4-4B29-A8AC-9DABAC3C4EBD}" srcOrd="0" destOrd="0" presId="urn:microsoft.com/office/officeart/2005/8/layout/vList3"/>
    <dgm:cxn modelId="{89306C30-70A6-4A40-B589-59CE61FF5B04}" type="presParOf" srcId="{5D2C5205-9531-472A-9B76-96FBA6CF7535}" destId="{B3873DDD-3D61-43D8-B8F5-64AC4DF1212A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E2E455-9399-4FC3-A096-B3FDBD882E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E3EBCB1-C997-439E-A421-99DD18408FAC}">
      <dgm:prSet/>
      <dgm:spPr/>
      <dgm:t>
        <a:bodyPr/>
        <a:lstStyle/>
        <a:p>
          <a:pPr rtl="0"/>
          <a:r>
            <a:rPr lang="en-US" b="1" baseline="0" dirty="0" smtClean="0"/>
            <a:t>He did this </a:t>
          </a:r>
          <a:endParaRPr lang="en-US" b="1" baseline="0" dirty="0"/>
        </a:p>
      </dgm:t>
    </dgm:pt>
    <dgm:pt modelId="{6F6C1BB1-E213-4DBC-9BF8-CB18BD2FA59C}" type="parTrans" cxnId="{3C8DDC95-30FE-4462-BCA7-3A6792FB126A}">
      <dgm:prSet/>
      <dgm:spPr/>
      <dgm:t>
        <a:bodyPr/>
        <a:lstStyle/>
        <a:p>
          <a:endParaRPr lang="en-US"/>
        </a:p>
      </dgm:t>
    </dgm:pt>
    <dgm:pt modelId="{238E3275-3C87-49D8-8CB3-DFCC4912AB22}" type="sibTrans" cxnId="{3C8DDC95-30FE-4462-BCA7-3A6792FB126A}">
      <dgm:prSet/>
      <dgm:spPr/>
      <dgm:t>
        <a:bodyPr/>
        <a:lstStyle/>
        <a:p>
          <a:endParaRPr lang="en-US"/>
        </a:p>
      </dgm:t>
    </dgm:pt>
    <dgm:pt modelId="{70613229-28D5-4C93-968A-CF1830C40C66}">
      <dgm:prSet/>
      <dgm:spPr/>
      <dgm:t>
        <a:bodyPr/>
        <a:lstStyle/>
        <a:p>
          <a:pPr rtl="0"/>
          <a:r>
            <a:rPr lang="en-US" b="1" baseline="0" dirty="0" smtClean="0"/>
            <a:t>to demonstrate his justice, </a:t>
          </a:r>
          <a:endParaRPr lang="en-US" b="1" baseline="0" dirty="0"/>
        </a:p>
      </dgm:t>
    </dgm:pt>
    <dgm:pt modelId="{6B41EA86-D2D5-4081-8D62-29F3613F1F6E}" type="parTrans" cxnId="{F94EDFF0-4C19-42F9-BDFC-93BD8CD2160D}">
      <dgm:prSet/>
      <dgm:spPr/>
      <dgm:t>
        <a:bodyPr/>
        <a:lstStyle/>
        <a:p>
          <a:endParaRPr lang="en-US"/>
        </a:p>
      </dgm:t>
    </dgm:pt>
    <dgm:pt modelId="{CF99170A-10C0-455B-8886-2A3AE0FD64AE}" type="sibTrans" cxnId="{F94EDFF0-4C19-42F9-BDFC-93BD8CD2160D}">
      <dgm:prSet/>
      <dgm:spPr/>
      <dgm:t>
        <a:bodyPr/>
        <a:lstStyle/>
        <a:p>
          <a:endParaRPr lang="en-US"/>
        </a:p>
      </dgm:t>
    </dgm:pt>
    <dgm:pt modelId="{60D8B5B9-D6C2-46FF-87D2-2B32564C35FC}">
      <dgm:prSet/>
      <dgm:spPr/>
      <dgm:t>
        <a:bodyPr/>
        <a:lstStyle/>
        <a:p>
          <a:pPr rtl="0"/>
          <a:r>
            <a:rPr lang="en-US" b="1" baseline="0" dirty="0" smtClean="0"/>
            <a:t>because </a:t>
          </a:r>
          <a:endParaRPr lang="en-US" dirty="0"/>
        </a:p>
      </dgm:t>
    </dgm:pt>
    <dgm:pt modelId="{5CBD1AD1-E32E-4CF4-AE81-92D3DA91CEC7}" type="parTrans" cxnId="{61BA666B-EFEA-44E9-B8C2-92AD79B697DE}">
      <dgm:prSet/>
      <dgm:spPr/>
      <dgm:t>
        <a:bodyPr/>
        <a:lstStyle/>
        <a:p>
          <a:endParaRPr lang="en-US"/>
        </a:p>
      </dgm:t>
    </dgm:pt>
    <dgm:pt modelId="{2ED7C1E2-7AE6-4CF3-B144-DF1DA0FF6ED9}" type="sibTrans" cxnId="{61BA666B-EFEA-44E9-B8C2-92AD79B697DE}">
      <dgm:prSet/>
      <dgm:spPr/>
      <dgm:t>
        <a:bodyPr/>
        <a:lstStyle/>
        <a:p>
          <a:endParaRPr lang="en-US"/>
        </a:p>
      </dgm:t>
    </dgm:pt>
    <dgm:pt modelId="{A14880C2-3B9B-4B96-AF76-EB4C4EDA8EED}">
      <dgm:prSet/>
      <dgm:spPr/>
      <dgm:t>
        <a:bodyPr/>
        <a:lstStyle/>
        <a:p>
          <a:pPr rtl="0"/>
          <a:r>
            <a:rPr lang="en-US" b="1" baseline="0" dirty="0" smtClean="0"/>
            <a:t>in his forbearance </a:t>
          </a:r>
          <a:endParaRPr lang="en-US" b="1" baseline="0" dirty="0"/>
        </a:p>
      </dgm:t>
    </dgm:pt>
    <dgm:pt modelId="{9BE72A84-26DD-440C-8F50-F4216A864ADA}" type="parTrans" cxnId="{61D04542-3F97-440A-9F2B-14FEE71BC003}">
      <dgm:prSet/>
      <dgm:spPr/>
      <dgm:t>
        <a:bodyPr/>
        <a:lstStyle/>
        <a:p>
          <a:endParaRPr lang="en-US"/>
        </a:p>
      </dgm:t>
    </dgm:pt>
    <dgm:pt modelId="{C1936854-39C9-46F1-8B98-7C8C6B67C250}" type="sibTrans" cxnId="{61D04542-3F97-440A-9F2B-14FEE71BC003}">
      <dgm:prSet/>
      <dgm:spPr/>
      <dgm:t>
        <a:bodyPr/>
        <a:lstStyle/>
        <a:p>
          <a:endParaRPr lang="en-US"/>
        </a:p>
      </dgm:t>
    </dgm:pt>
    <dgm:pt modelId="{5A0D9705-379B-4ED6-85DE-29AC1AC7A4BF}">
      <dgm:prSet/>
      <dgm:spPr/>
      <dgm:t>
        <a:bodyPr/>
        <a:lstStyle/>
        <a:p>
          <a:pPr rtl="0"/>
          <a:r>
            <a:rPr lang="en-US" b="1" baseline="0" dirty="0" smtClean="0"/>
            <a:t>he had left the sins committed beforehand unpunished.</a:t>
          </a:r>
          <a:endParaRPr lang="en-US" b="1" baseline="0" dirty="0"/>
        </a:p>
      </dgm:t>
    </dgm:pt>
    <dgm:pt modelId="{E0F2AB6E-8ACC-4A38-8B43-785D4F4266B1}" type="parTrans" cxnId="{58B4E229-C197-4830-B127-39B35556C907}">
      <dgm:prSet/>
      <dgm:spPr/>
      <dgm:t>
        <a:bodyPr/>
        <a:lstStyle/>
        <a:p>
          <a:endParaRPr lang="en-US"/>
        </a:p>
      </dgm:t>
    </dgm:pt>
    <dgm:pt modelId="{62B7A593-DD30-4F23-93F4-48C8588362C7}" type="sibTrans" cxnId="{58B4E229-C197-4830-B127-39B35556C907}">
      <dgm:prSet/>
      <dgm:spPr/>
      <dgm:t>
        <a:bodyPr/>
        <a:lstStyle/>
        <a:p>
          <a:endParaRPr lang="en-US"/>
        </a:p>
      </dgm:t>
    </dgm:pt>
    <dgm:pt modelId="{23751EC0-0409-42B1-A337-25F643A1C7A8}" type="pres">
      <dgm:prSet presAssocID="{D5E2E455-9399-4FC3-A096-B3FDBD882EBD}" presName="Name0" presStyleCnt="0">
        <dgm:presLayoutVars>
          <dgm:dir/>
          <dgm:animLvl val="lvl"/>
          <dgm:resizeHandles val="exact"/>
        </dgm:presLayoutVars>
      </dgm:prSet>
      <dgm:spPr/>
    </dgm:pt>
    <dgm:pt modelId="{8B10371E-48E6-46E2-85F7-B8D61D18F47B}" type="pres">
      <dgm:prSet presAssocID="{BE3EBCB1-C997-439E-A421-99DD18408FAC}" presName="linNode" presStyleCnt="0"/>
      <dgm:spPr/>
    </dgm:pt>
    <dgm:pt modelId="{C4C6689A-8F88-484C-A02D-2124C7581107}" type="pres">
      <dgm:prSet presAssocID="{BE3EBCB1-C997-439E-A421-99DD18408FA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3D5D7F4-3ED5-4E65-A10C-9D9FB3DFCA4D}" type="pres">
      <dgm:prSet presAssocID="{BE3EBCB1-C997-439E-A421-99DD18408FAC}" presName="descendantText" presStyleLbl="alignAccFollowNode1" presStyleIdx="0" presStyleCnt="2">
        <dgm:presLayoutVars>
          <dgm:bulletEnabled val="1"/>
        </dgm:presLayoutVars>
      </dgm:prSet>
      <dgm:spPr/>
    </dgm:pt>
    <dgm:pt modelId="{EE5B6802-340A-4FCC-8840-0FE37819DC7A}" type="pres">
      <dgm:prSet presAssocID="{238E3275-3C87-49D8-8CB3-DFCC4912AB22}" presName="sp" presStyleCnt="0"/>
      <dgm:spPr/>
    </dgm:pt>
    <dgm:pt modelId="{9A90A23A-0C4C-4709-8497-EF600E5644DA}" type="pres">
      <dgm:prSet presAssocID="{A14880C2-3B9B-4B96-AF76-EB4C4EDA8EED}" presName="linNode" presStyleCnt="0"/>
      <dgm:spPr/>
    </dgm:pt>
    <dgm:pt modelId="{45FE8B62-CADE-4C71-A35D-4D1297887414}" type="pres">
      <dgm:prSet presAssocID="{A14880C2-3B9B-4B96-AF76-EB4C4EDA8EED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CB79070-E71D-45BC-B855-617914B5A9B7}" type="pres">
      <dgm:prSet presAssocID="{A14880C2-3B9B-4B96-AF76-EB4C4EDA8EED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8B4E229-C197-4830-B127-39B35556C907}" srcId="{A14880C2-3B9B-4B96-AF76-EB4C4EDA8EED}" destId="{5A0D9705-379B-4ED6-85DE-29AC1AC7A4BF}" srcOrd="0" destOrd="0" parTransId="{E0F2AB6E-8ACC-4A38-8B43-785D4F4266B1}" sibTransId="{62B7A593-DD30-4F23-93F4-48C8588362C7}"/>
    <dgm:cxn modelId="{64E173B0-9FCD-4C5A-9605-233D67B200A1}" type="presOf" srcId="{D5E2E455-9399-4FC3-A096-B3FDBD882EBD}" destId="{23751EC0-0409-42B1-A337-25F643A1C7A8}" srcOrd="0" destOrd="0" presId="urn:microsoft.com/office/officeart/2005/8/layout/vList5"/>
    <dgm:cxn modelId="{61D04542-3F97-440A-9F2B-14FEE71BC003}" srcId="{D5E2E455-9399-4FC3-A096-B3FDBD882EBD}" destId="{A14880C2-3B9B-4B96-AF76-EB4C4EDA8EED}" srcOrd="1" destOrd="0" parTransId="{9BE72A84-26DD-440C-8F50-F4216A864ADA}" sibTransId="{C1936854-39C9-46F1-8B98-7C8C6B67C250}"/>
    <dgm:cxn modelId="{69E6521B-019A-4CFE-87ED-2AC887427FC5}" type="presOf" srcId="{60D8B5B9-D6C2-46FF-87D2-2B32564C35FC}" destId="{33D5D7F4-3ED5-4E65-A10C-9D9FB3DFCA4D}" srcOrd="0" destOrd="1" presId="urn:microsoft.com/office/officeart/2005/8/layout/vList5"/>
    <dgm:cxn modelId="{0C610737-B6C9-4E67-A1BB-726B73FEA86A}" type="presOf" srcId="{BE3EBCB1-C997-439E-A421-99DD18408FAC}" destId="{C4C6689A-8F88-484C-A02D-2124C7581107}" srcOrd="0" destOrd="0" presId="urn:microsoft.com/office/officeart/2005/8/layout/vList5"/>
    <dgm:cxn modelId="{F94EDFF0-4C19-42F9-BDFC-93BD8CD2160D}" srcId="{BE3EBCB1-C997-439E-A421-99DD18408FAC}" destId="{70613229-28D5-4C93-968A-CF1830C40C66}" srcOrd="0" destOrd="0" parTransId="{6B41EA86-D2D5-4081-8D62-29F3613F1F6E}" sibTransId="{CF99170A-10C0-455B-8886-2A3AE0FD64AE}"/>
    <dgm:cxn modelId="{7F109FED-47BB-4443-91EE-D4B3DE4F9E3B}" type="presOf" srcId="{70613229-28D5-4C93-968A-CF1830C40C66}" destId="{33D5D7F4-3ED5-4E65-A10C-9D9FB3DFCA4D}" srcOrd="0" destOrd="0" presId="urn:microsoft.com/office/officeart/2005/8/layout/vList5"/>
    <dgm:cxn modelId="{01CAAAFF-89B6-4F3A-8092-56C40C7BCE07}" type="presOf" srcId="{A14880C2-3B9B-4B96-AF76-EB4C4EDA8EED}" destId="{45FE8B62-CADE-4C71-A35D-4D1297887414}" srcOrd="0" destOrd="0" presId="urn:microsoft.com/office/officeart/2005/8/layout/vList5"/>
    <dgm:cxn modelId="{61BA666B-EFEA-44E9-B8C2-92AD79B697DE}" srcId="{70613229-28D5-4C93-968A-CF1830C40C66}" destId="{60D8B5B9-D6C2-46FF-87D2-2B32564C35FC}" srcOrd="0" destOrd="0" parTransId="{5CBD1AD1-E32E-4CF4-AE81-92D3DA91CEC7}" sibTransId="{2ED7C1E2-7AE6-4CF3-B144-DF1DA0FF6ED9}"/>
    <dgm:cxn modelId="{3C8DDC95-30FE-4462-BCA7-3A6792FB126A}" srcId="{D5E2E455-9399-4FC3-A096-B3FDBD882EBD}" destId="{BE3EBCB1-C997-439E-A421-99DD18408FAC}" srcOrd="0" destOrd="0" parTransId="{6F6C1BB1-E213-4DBC-9BF8-CB18BD2FA59C}" sibTransId="{238E3275-3C87-49D8-8CB3-DFCC4912AB22}"/>
    <dgm:cxn modelId="{9D20BE60-7F85-44DF-AC9F-AB690C62467C}" type="presOf" srcId="{5A0D9705-379B-4ED6-85DE-29AC1AC7A4BF}" destId="{BCB79070-E71D-45BC-B855-617914B5A9B7}" srcOrd="0" destOrd="0" presId="urn:microsoft.com/office/officeart/2005/8/layout/vList5"/>
    <dgm:cxn modelId="{04DB0748-4060-46DA-B842-ADEBED8CAB1F}" type="presParOf" srcId="{23751EC0-0409-42B1-A337-25F643A1C7A8}" destId="{8B10371E-48E6-46E2-85F7-B8D61D18F47B}" srcOrd="0" destOrd="0" presId="urn:microsoft.com/office/officeart/2005/8/layout/vList5"/>
    <dgm:cxn modelId="{4C6869A8-207E-4997-A9AB-B226A50C027C}" type="presParOf" srcId="{8B10371E-48E6-46E2-85F7-B8D61D18F47B}" destId="{C4C6689A-8F88-484C-A02D-2124C7581107}" srcOrd="0" destOrd="0" presId="urn:microsoft.com/office/officeart/2005/8/layout/vList5"/>
    <dgm:cxn modelId="{FC3030F1-246E-4F16-8593-F98B13824DC3}" type="presParOf" srcId="{8B10371E-48E6-46E2-85F7-B8D61D18F47B}" destId="{33D5D7F4-3ED5-4E65-A10C-9D9FB3DFCA4D}" srcOrd="1" destOrd="0" presId="urn:microsoft.com/office/officeart/2005/8/layout/vList5"/>
    <dgm:cxn modelId="{DF62E39D-C9FD-4175-9906-69A5ADF9A45E}" type="presParOf" srcId="{23751EC0-0409-42B1-A337-25F643A1C7A8}" destId="{EE5B6802-340A-4FCC-8840-0FE37819DC7A}" srcOrd="1" destOrd="0" presId="urn:microsoft.com/office/officeart/2005/8/layout/vList5"/>
    <dgm:cxn modelId="{3467ED9F-D994-4CDB-9242-C9D01396E617}" type="presParOf" srcId="{23751EC0-0409-42B1-A337-25F643A1C7A8}" destId="{9A90A23A-0C4C-4709-8497-EF600E5644DA}" srcOrd="2" destOrd="0" presId="urn:microsoft.com/office/officeart/2005/8/layout/vList5"/>
    <dgm:cxn modelId="{788680B5-A00B-41A8-A576-0CA0C4120423}" type="presParOf" srcId="{9A90A23A-0C4C-4709-8497-EF600E5644DA}" destId="{45FE8B62-CADE-4C71-A35D-4D1297887414}" srcOrd="0" destOrd="0" presId="urn:microsoft.com/office/officeart/2005/8/layout/vList5"/>
    <dgm:cxn modelId="{6E60A534-C0C0-4883-A110-A3E7E2120E55}" type="presParOf" srcId="{9A90A23A-0C4C-4709-8497-EF600E5644DA}" destId="{BCB79070-E71D-45BC-B855-617914B5A9B7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8B788A-0EED-49EF-9E2A-DEC8BAE2A44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2084DD-2CB9-4997-8748-70FAE311C65A}">
      <dgm:prSet/>
      <dgm:spPr/>
      <dgm:t>
        <a:bodyPr/>
        <a:lstStyle/>
        <a:p>
          <a:pPr rtl="0"/>
          <a:r>
            <a:rPr lang="en-US" b="1" baseline="0" dirty="0" smtClean="0"/>
            <a:t>Redemption</a:t>
          </a:r>
          <a:endParaRPr lang="en-US" b="1" dirty="0"/>
        </a:p>
      </dgm:t>
    </dgm:pt>
    <dgm:pt modelId="{2B346A6B-B30D-464C-8403-B641BC5DACC8}" type="parTrans" cxnId="{FAF434A4-EB2A-47D5-B5DB-A4A4047C893C}">
      <dgm:prSet/>
      <dgm:spPr/>
      <dgm:t>
        <a:bodyPr/>
        <a:lstStyle/>
        <a:p>
          <a:endParaRPr lang="en-US"/>
        </a:p>
      </dgm:t>
    </dgm:pt>
    <dgm:pt modelId="{FD2A2774-50C1-42C8-9F9C-D72FCE44F694}" type="sibTrans" cxnId="{FAF434A4-EB2A-47D5-B5DB-A4A4047C893C}">
      <dgm:prSet/>
      <dgm:spPr/>
      <dgm:t>
        <a:bodyPr/>
        <a:lstStyle/>
        <a:p>
          <a:endParaRPr lang="en-US"/>
        </a:p>
      </dgm:t>
    </dgm:pt>
    <dgm:pt modelId="{7BD07EE5-40BD-44ED-8054-A62BDA5A1DDD}">
      <dgm:prSet/>
      <dgm:spPr/>
      <dgm:t>
        <a:bodyPr/>
        <a:lstStyle/>
        <a:p>
          <a:pPr rtl="0"/>
          <a:r>
            <a:rPr lang="en-US" b="1" baseline="0" dirty="0" smtClean="0"/>
            <a:t>Reconciliation</a:t>
          </a:r>
          <a:endParaRPr lang="en-US" b="1" dirty="0"/>
        </a:p>
      </dgm:t>
    </dgm:pt>
    <dgm:pt modelId="{12DF4829-8AC4-46B5-8C8D-DAB1C4BE46B2}" type="parTrans" cxnId="{8805937E-291D-4B73-9B6F-924E88886E2B}">
      <dgm:prSet/>
      <dgm:spPr/>
      <dgm:t>
        <a:bodyPr/>
        <a:lstStyle/>
        <a:p>
          <a:endParaRPr lang="en-US"/>
        </a:p>
      </dgm:t>
    </dgm:pt>
    <dgm:pt modelId="{4A25A355-BCB0-4E37-926B-7B0DAB5C5AA2}" type="sibTrans" cxnId="{8805937E-291D-4B73-9B6F-924E88886E2B}">
      <dgm:prSet/>
      <dgm:spPr/>
      <dgm:t>
        <a:bodyPr/>
        <a:lstStyle/>
        <a:p>
          <a:endParaRPr lang="en-US"/>
        </a:p>
      </dgm:t>
    </dgm:pt>
    <dgm:pt modelId="{86B205E5-58C6-4BAA-814A-7C1A3F1087EE}">
      <dgm:prSet/>
      <dgm:spPr/>
      <dgm:t>
        <a:bodyPr/>
        <a:lstStyle/>
        <a:p>
          <a:pPr rtl="0"/>
          <a:r>
            <a:rPr lang="en-US" b="1" baseline="0" dirty="0" smtClean="0"/>
            <a:t>Justification</a:t>
          </a:r>
          <a:endParaRPr lang="en-US" b="1" dirty="0"/>
        </a:p>
      </dgm:t>
    </dgm:pt>
    <dgm:pt modelId="{0EE94F97-0A71-4240-AFC3-5679AABA39CA}" type="parTrans" cxnId="{7387E1E0-93C1-46B1-BC60-8EE57CBF09EF}">
      <dgm:prSet/>
      <dgm:spPr/>
      <dgm:t>
        <a:bodyPr/>
        <a:lstStyle/>
        <a:p>
          <a:endParaRPr lang="en-US"/>
        </a:p>
      </dgm:t>
    </dgm:pt>
    <dgm:pt modelId="{B6235377-5C60-4216-9078-9639FF10002E}" type="sibTrans" cxnId="{7387E1E0-93C1-46B1-BC60-8EE57CBF09EF}">
      <dgm:prSet/>
      <dgm:spPr/>
      <dgm:t>
        <a:bodyPr/>
        <a:lstStyle/>
        <a:p>
          <a:endParaRPr lang="en-US"/>
        </a:p>
      </dgm:t>
    </dgm:pt>
    <dgm:pt modelId="{5DE644F3-B7DC-47C8-85F3-33AF1B0E2B48}">
      <dgm:prSet/>
      <dgm:spPr/>
      <dgm:t>
        <a:bodyPr/>
        <a:lstStyle/>
        <a:p>
          <a:pPr rtl="0"/>
          <a:r>
            <a:rPr lang="en-US" b="1" baseline="0" dirty="0" smtClean="0"/>
            <a:t>Expiatory sacrifice</a:t>
          </a:r>
          <a:endParaRPr lang="en-US" b="1" dirty="0"/>
        </a:p>
      </dgm:t>
    </dgm:pt>
    <dgm:pt modelId="{04F2D7A7-7A7C-4870-AD24-4AA8B222857D}" type="parTrans" cxnId="{9630F8BC-F568-4613-83AC-29D08B964C4D}">
      <dgm:prSet/>
      <dgm:spPr/>
      <dgm:t>
        <a:bodyPr/>
        <a:lstStyle/>
        <a:p>
          <a:endParaRPr lang="en-US"/>
        </a:p>
      </dgm:t>
    </dgm:pt>
    <dgm:pt modelId="{80615889-EDBB-4F24-A5EA-BFE02C343D91}" type="sibTrans" cxnId="{9630F8BC-F568-4613-83AC-29D08B964C4D}">
      <dgm:prSet/>
      <dgm:spPr/>
      <dgm:t>
        <a:bodyPr/>
        <a:lstStyle/>
        <a:p>
          <a:endParaRPr lang="en-US"/>
        </a:p>
      </dgm:t>
    </dgm:pt>
    <dgm:pt modelId="{3FA8156A-A80F-4F95-91D2-C49295C455E7}">
      <dgm:prSet/>
      <dgm:spPr/>
      <dgm:t>
        <a:bodyPr/>
        <a:lstStyle/>
        <a:p>
          <a:pPr rtl="0"/>
          <a:r>
            <a:rPr lang="en-US" b="1" baseline="0" dirty="0" smtClean="0"/>
            <a:t>Display of God’s love</a:t>
          </a:r>
          <a:endParaRPr lang="en-US" b="1" baseline="0" dirty="0"/>
        </a:p>
      </dgm:t>
    </dgm:pt>
    <dgm:pt modelId="{59B29344-A099-4495-866B-030A39C53983}" type="parTrans" cxnId="{5B16BB0E-76A0-4DD7-8AD4-DA8EEAE7AC9B}">
      <dgm:prSet/>
      <dgm:spPr/>
      <dgm:t>
        <a:bodyPr/>
        <a:lstStyle/>
        <a:p>
          <a:endParaRPr lang="en-US"/>
        </a:p>
      </dgm:t>
    </dgm:pt>
    <dgm:pt modelId="{FCDF073E-FA16-4C8F-8D4E-6C78A5048093}" type="sibTrans" cxnId="{5B16BB0E-76A0-4DD7-8AD4-DA8EEAE7AC9B}">
      <dgm:prSet/>
      <dgm:spPr/>
      <dgm:t>
        <a:bodyPr/>
        <a:lstStyle/>
        <a:p>
          <a:endParaRPr lang="en-US"/>
        </a:p>
      </dgm:t>
    </dgm:pt>
    <dgm:pt modelId="{18B2D455-0C1D-4F64-8D99-691BD22C2387}" type="pres">
      <dgm:prSet presAssocID="{888B788A-0EED-49EF-9E2A-DEC8BAE2A44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2616EA7-F0BF-4E6A-85E1-F3E4B43285F9}" type="pres">
      <dgm:prSet presAssocID="{4F2084DD-2CB9-4997-8748-70FAE311C65A}" presName="circle1" presStyleLbl="node1" presStyleIdx="0" presStyleCnt="5"/>
      <dgm:spPr>
        <a:solidFill>
          <a:schemeClr val="accent3">
            <a:lumMod val="50000"/>
          </a:schemeClr>
        </a:solidFill>
      </dgm:spPr>
    </dgm:pt>
    <dgm:pt modelId="{F79894E0-54E0-41B2-BF8E-BC53CEE29FA2}" type="pres">
      <dgm:prSet presAssocID="{4F2084DD-2CB9-4997-8748-70FAE311C65A}" presName="space" presStyleCnt="0"/>
      <dgm:spPr/>
    </dgm:pt>
    <dgm:pt modelId="{FB320CDE-6241-4527-94FA-F26A47798F02}" type="pres">
      <dgm:prSet presAssocID="{4F2084DD-2CB9-4997-8748-70FAE311C65A}" presName="rect1" presStyleLbl="alignAcc1" presStyleIdx="0" presStyleCnt="5"/>
      <dgm:spPr/>
    </dgm:pt>
    <dgm:pt modelId="{80A82B05-A851-4191-BBB8-3498110348FC}" type="pres">
      <dgm:prSet presAssocID="{7BD07EE5-40BD-44ED-8054-A62BDA5A1DDD}" presName="vertSpace2" presStyleLbl="node1" presStyleIdx="0" presStyleCnt="5"/>
      <dgm:spPr/>
    </dgm:pt>
    <dgm:pt modelId="{FA316722-D890-4F39-AE70-5E89FD7F56ED}" type="pres">
      <dgm:prSet presAssocID="{7BD07EE5-40BD-44ED-8054-A62BDA5A1DDD}" presName="circle2" presStyleLbl="node1" presStyleIdx="1" presStyleCnt="5"/>
      <dgm:spPr>
        <a:solidFill>
          <a:schemeClr val="accent3">
            <a:lumMod val="50000"/>
          </a:schemeClr>
        </a:solidFill>
      </dgm:spPr>
    </dgm:pt>
    <dgm:pt modelId="{A08C3C18-794A-484A-BD36-7DE38E6F076D}" type="pres">
      <dgm:prSet presAssocID="{7BD07EE5-40BD-44ED-8054-A62BDA5A1DDD}" presName="rect2" presStyleLbl="alignAcc1" presStyleIdx="1" presStyleCnt="5"/>
      <dgm:spPr/>
    </dgm:pt>
    <dgm:pt modelId="{B7EF536F-418A-4F28-92E2-C0B996474FB3}" type="pres">
      <dgm:prSet presAssocID="{86B205E5-58C6-4BAA-814A-7C1A3F1087EE}" presName="vertSpace3" presStyleLbl="node1" presStyleIdx="1" presStyleCnt="5"/>
      <dgm:spPr/>
    </dgm:pt>
    <dgm:pt modelId="{3B24BC5C-72AC-47EA-91E7-96F3B448BB02}" type="pres">
      <dgm:prSet presAssocID="{86B205E5-58C6-4BAA-814A-7C1A3F1087EE}" presName="circle3" presStyleLbl="node1" presStyleIdx="2" presStyleCnt="5"/>
      <dgm:spPr>
        <a:solidFill>
          <a:schemeClr val="accent3">
            <a:lumMod val="50000"/>
          </a:schemeClr>
        </a:solidFill>
      </dgm:spPr>
    </dgm:pt>
    <dgm:pt modelId="{5272759C-9EDE-4AC2-AE9C-67FC120D141C}" type="pres">
      <dgm:prSet presAssocID="{86B205E5-58C6-4BAA-814A-7C1A3F1087EE}" presName="rect3" presStyleLbl="alignAcc1" presStyleIdx="2" presStyleCnt="5"/>
      <dgm:spPr/>
    </dgm:pt>
    <dgm:pt modelId="{8B7E74F1-AF7A-4020-A493-AB21FEA39FB2}" type="pres">
      <dgm:prSet presAssocID="{5DE644F3-B7DC-47C8-85F3-33AF1B0E2B48}" presName="vertSpace4" presStyleLbl="node1" presStyleIdx="2" presStyleCnt="5"/>
      <dgm:spPr/>
    </dgm:pt>
    <dgm:pt modelId="{7D21588A-BD64-47F1-BE64-0ED794262245}" type="pres">
      <dgm:prSet presAssocID="{5DE644F3-B7DC-47C8-85F3-33AF1B0E2B48}" presName="circle4" presStyleLbl="node1" presStyleIdx="3" presStyleCnt="5"/>
      <dgm:spPr>
        <a:solidFill>
          <a:schemeClr val="accent3">
            <a:lumMod val="50000"/>
          </a:schemeClr>
        </a:solidFill>
      </dgm:spPr>
    </dgm:pt>
    <dgm:pt modelId="{AF509421-A03E-4D7B-B407-71754498CD47}" type="pres">
      <dgm:prSet presAssocID="{5DE644F3-B7DC-47C8-85F3-33AF1B0E2B48}" presName="rect4" presStyleLbl="alignAcc1" presStyleIdx="3" presStyleCnt="5"/>
      <dgm:spPr/>
    </dgm:pt>
    <dgm:pt modelId="{5D62FDEA-8C31-4211-950B-D7B3A5F546C9}" type="pres">
      <dgm:prSet presAssocID="{3FA8156A-A80F-4F95-91D2-C49295C455E7}" presName="vertSpace5" presStyleLbl="node1" presStyleIdx="3" presStyleCnt="5"/>
      <dgm:spPr/>
    </dgm:pt>
    <dgm:pt modelId="{00CFD221-6F81-43CD-908A-487A99BA1FFB}" type="pres">
      <dgm:prSet presAssocID="{3FA8156A-A80F-4F95-91D2-C49295C455E7}" presName="circle5" presStyleLbl="node1" presStyleIdx="4" presStyleCnt="5"/>
      <dgm:spPr>
        <a:solidFill>
          <a:schemeClr val="accent3">
            <a:lumMod val="50000"/>
          </a:schemeClr>
        </a:solidFill>
      </dgm:spPr>
    </dgm:pt>
    <dgm:pt modelId="{6C6D78F4-4621-4E69-B256-AD3BD3AE5616}" type="pres">
      <dgm:prSet presAssocID="{3FA8156A-A80F-4F95-91D2-C49295C455E7}" presName="rect5" presStyleLbl="alignAcc1" presStyleIdx="4" presStyleCnt="5"/>
      <dgm:spPr/>
    </dgm:pt>
    <dgm:pt modelId="{4412718C-1676-4244-AEA3-2812E9B3D9DA}" type="pres">
      <dgm:prSet presAssocID="{4F2084DD-2CB9-4997-8748-70FAE311C65A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3B96E33A-8C77-48C0-A0C9-AC8EFB545602}" type="pres">
      <dgm:prSet presAssocID="{7BD07EE5-40BD-44ED-8054-A62BDA5A1DDD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1E120467-A3F3-44DC-8D46-A82D9F1AC2C5}" type="pres">
      <dgm:prSet presAssocID="{86B205E5-58C6-4BAA-814A-7C1A3F1087EE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43F01159-2AE1-425C-92D5-AB5F568BEC22}" type="pres">
      <dgm:prSet presAssocID="{5DE644F3-B7DC-47C8-85F3-33AF1B0E2B48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A661BAE1-2D59-4B70-8112-A5BB71794E78}" type="pres">
      <dgm:prSet presAssocID="{3FA8156A-A80F-4F95-91D2-C49295C455E7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739F9901-3771-47B8-B60A-B94AA8C64D37}" type="presOf" srcId="{5DE644F3-B7DC-47C8-85F3-33AF1B0E2B48}" destId="{43F01159-2AE1-425C-92D5-AB5F568BEC22}" srcOrd="1" destOrd="0" presId="urn:microsoft.com/office/officeart/2005/8/layout/target3"/>
    <dgm:cxn modelId="{25284D60-0B57-4136-B023-15C246A1476C}" type="presOf" srcId="{4F2084DD-2CB9-4997-8748-70FAE311C65A}" destId="{FB320CDE-6241-4527-94FA-F26A47798F02}" srcOrd="0" destOrd="0" presId="urn:microsoft.com/office/officeart/2005/8/layout/target3"/>
    <dgm:cxn modelId="{5B16BB0E-76A0-4DD7-8AD4-DA8EEAE7AC9B}" srcId="{888B788A-0EED-49EF-9E2A-DEC8BAE2A443}" destId="{3FA8156A-A80F-4F95-91D2-C49295C455E7}" srcOrd="4" destOrd="0" parTransId="{59B29344-A099-4495-866B-030A39C53983}" sibTransId="{FCDF073E-FA16-4C8F-8D4E-6C78A5048093}"/>
    <dgm:cxn modelId="{8805937E-291D-4B73-9B6F-924E88886E2B}" srcId="{888B788A-0EED-49EF-9E2A-DEC8BAE2A443}" destId="{7BD07EE5-40BD-44ED-8054-A62BDA5A1DDD}" srcOrd="1" destOrd="0" parTransId="{12DF4829-8AC4-46B5-8C8D-DAB1C4BE46B2}" sibTransId="{4A25A355-BCB0-4E37-926B-7B0DAB5C5AA2}"/>
    <dgm:cxn modelId="{8C1B953E-9018-4F87-B44B-3FAFD1DE57E2}" type="presOf" srcId="{7BD07EE5-40BD-44ED-8054-A62BDA5A1DDD}" destId="{A08C3C18-794A-484A-BD36-7DE38E6F076D}" srcOrd="0" destOrd="0" presId="urn:microsoft.com/office/officeart/2005/8/layout/target3"/>
    <dgm:cxn modelId="{5FBAF9C8-396D-400B-BB6B-3F2D416C8459}" type="presOf" srcId="{86B205E5-58C6-4BAA-814A-7C1A3F1087EE}" destId="{5272759C-9EDE-4AC2-AE9C-67FC120D141C}" srcOrd="0" destOrd="0" presId="urn:microsoft.com/office/officeart/2005/8/layout/target3"/>
    <dgm:cxn modelId="{FAF434A4-EB2A-47D5-B5DB-A4A4047C893C}" srcId="{888B788A-0EED-49EF-9E2A-DEC8BAE2A443}" destId="{4F2084DD-2CB9-4997-8748-70FAE311C65A}" srcOrd="0" destOrd="0" parTransId="{2B346A6B-B30D-464C-8403-B641BC5DACC8}" sibTransId="{FD2A2774-50C1-42C8-9F9C-D72FCE44F694}"/>
    <dgm:cxn modelId="{8D2C329D-ABB8-4EFB-8CC7-A7B1A8DBCED5}" type="presOf" srcId="{888B788A-0EED-49EF-9E2A-DEC8BAE2A443}" destId="{18B2D455-0C1D-4F64-8D99-691BD22C2387}" srcOrd="0" destOrd="0" presId="urn:microsoft.com/office/officeart/2005/8/layout/target3"/>
    <dgm:cxn modelId="{B0EFDFB4-B213-47A0-9498-11AC7EE708F1}" type="presOf" srcId="{3FA8156A-A80F-4F95-91D2-C49295C455E7}" destId="{6C6D78F4-4621-4E69-B256-AD3BD3AE5616}" srcOrd="0" destOrd="0" presId="urn:microsoft.com/office/officeart/2005/8/layout/target3"/>
    <dgm:cxn modelId="{0D5DD9E5-FBF4-4643-AC43-978F970EE412}" type="presOf" srcId="{3FA8156A-A80F-4F95-91D2-C49295C455E7}" destId="{A661BAE1-2D59-4B70-8112-A5BB71794E78}" srcOrd="1" destOrd="0" presId="urn:microsoft.com/office/officeart/2005/8/layout/target3"/>
    <dgm:cxn modelId="{7387E1E0-93C1-46B1-BC60-8EE57CBF09EF}" srcId="{888B788A-0EED-49EF-9E2A-DEC8BAE2A443}" destId="{86B205E5-58C6-4BAA-814A-7C1A3F1087EE}" srcOrd="2" destOrd="0" parTransId="{0EE94F97-0A71-4240-AFC3-5679AABA39CA}" sibTransId="{B6235377-5C60-4216-9078-9639FF10002E}"/>
    <dgm:cxn modelId="{8C8A4633-935D-4CB9-BFCF-83115E8305AB}" type="presOf" srcId="{4F2084DD-2CB9-4997-8748-70FAE311C65A}" destId="{4412718C-1676-4244-AEA3-2812E9B3D9DA}" srcOrd="1" destOrd="0" presId="urn:microsoft.com/office/officeart/2005/8/layout/target3"/>
    <dgm:cxn modelId="{93F22A46-11BD-4114-AAC0-8B5B4E71A067}" type="presOf" srcId="{5DE644F3-B7DC-47C8-85F3-33AF1B0E2B48}" destId="{AF509421-A03E-4D7B-B407-71754498CD47}" srcOrd="0" destOrd="0" presId="urn:microsoft.com/office/officeart/2005/8/layout/target3"/>
    <dgm:cxn modelId="{9630F8BC-F568-4613-83AC-29D08B964C4D}" srcId="{888B788A-0EED-49EF-9E2A-DEC8BAE2A443}" destId="{5DE644F3-B7DC-47C8-85F3-33AF1B0E2B48}" srcOrd="3" destOrd="0" parTransId="{04F2D7A7-7A7C-4870-AD24-4AA8B222857D}" sibTransId="{80615889-EDBB-4F24-A5EA-BFE02C343D91}"/>
    <dgm:cxn modelId="{C3681056-9E45-447D-A881-081086C459E6}" type="presOf" srcId="{7BD07EE5-40BD-44ED-8054-A62BDA5A1DDD}" destId="{3B96E33A-8C77-48C0-A0C9-AC8EFB545602}" srcOrd="1" destOrd="0" presId="urn:microsoft.com/office/officeart/2005/8/layout/target3"/>
    <dgm:cxn modelId="{DBFF9D07-146C-4776-856B-5B243C525A24}" type="presOf" srcId="{86B205E5-58C6-4BAA-814A-7C1A3F1087EE}" destId="{1E120467-A3F3-44DC-8D46-A82D9F1AC2C5}" srcOrd="1" destOrd="0" presId="urn:microsoft.com/office/officeart/2005/8/layout/target3"/>
    <dgm:cxn modelId="{73F33291-C4D1-423B-B391-41C42C24DCE7}" type="presParOf" srcId="{18B2D455-0C1D-4F64-8D99-691BD22C2387}" destId="{92616EA7-F0BF-4E6A-85E1-F3E4B43285F9}" srcOrd="0" destOrd="0" presId="urn:microsoft.com/office/officeart/2005/8/layout/target3"/>
    <dgm:cxn modelId="{44063FC3-B01A-4755-A865-D84D95604882}" type="presParOf" srcId="{18B2D455-0C1D-4F64-8D99-691BD22C2387}" destId="{F79894E0-54E0-41B2-BF8E-BC53CEE29FA2}" srcOrd="1" destOrd="0" presId="urn:microsoft.com/office/officeart/2005/8/layout/target3"/>
    <dgm:cxn modelId="{EF0236A8-8A5D-4E35-8503-4C63DF8F5575}" type="presParOf" srcId="{18B2D455-0C1D-4F64-8D99-691BD22C2387}" destId="{FB320CDE-6241-4527-94FA-F26A47798F02}" srcOrd="2" destOrd="0" presId="urn:microsoft.com/office/officeart/2005/8/layout/target3"/>
    <dgm:cxn modelId="{01FBDE85-478A-4165-8714-B5AF975AEF3D}" type="presParOf" srcId="{18B2D455-0C1D-4F64-8D99-691BD22C2387}" destId="{80A82B05-A851-4191-BBB8-3498110348FC}" srcOrd="3" destOrd="0" presId="urn:microsoft.com/office/officeart/2005/8/layout/target3"/>
    <dgm:cxn modelId="{ED8D5C00-82D0-44CA-8CF4-0DAFE771D566}" type="presParOf" srcId="{18B2D455-0C1D-4F64-8D99-691BD22C2387}" destId="{FA316722-D890-4F39-AE70-5E89FD7F56ED}" srcOrd="4" destOrd="0" presId="urn:microsoft.com/office/officeart/2005/8/layout/target3"/>
    <dgm:cxn modelId="{31588FB5-D41C-4541-8AB5-A462AF827344}" type="presParOf" srcId="{18B2D455-0C1D-4F64-8D99-691BD22C2387}" destId="{A08C3C18-794A-484A-BD36-7DE38E6F076D}" srcOrd="5" destOrd="0" presId="urn:microsoft.com/office/officeart/2005/8/layout/target3"/>
    <dgm:cxn modelId="{491F1742-875C-474F-A4B6-47ACAB8B0EA9}" type="presParOf" srcId="{18B2D455-0C1D-4F64-8D99-691BD22C2387}" destId="{B7EF536F-418A-4F28-92E2-C0B996474FB3}" srcOrd="6" destOrd="0" presId="urn:microsoft.com/office/officeart/2005/8/layout/target3"/>
    <dgm:cxn modelId="{4ECCBB3F-FAFC-4ECA-9493-8D168067B13E}" type="presParOf" srcId="{18B2D455-0C1D-4F64-8D99-691BD22C2387}" destId="{3B24BC5C-72AC-47EA-91E7-96F3B448BB02}" srcOrd="7" destOrd="0" presId="urn:microsoft.com/office/officeart/2005/8/layout/target3"/>
    <dgm:cxn modelId="{57FF6BCC-BBA6-4D49-86C5-11D821CFFA6B}" type="presParOf" srcId="{18B2D455-0C1D-4F64-8D99-691BD22C2387}" destId="{5272759C-9EDE-4AC2-AE9C-67FC120D141C}" srcOrd="8" destOrd="0" presId="urn:microsoft.com/office/officeart/2005/8/layout/target3"/>
    <dgm:cxn modelId="{D82008DC-28CD-4762-BF77-CE55E248D12D}" type="presParOf" srcId="{18B2D455-0C1D-4F64-8D99-691BD22C2387}" destId="{8B7E74F1-AF7A-4020-A493-AB21FEA39FB2}" srcOrd="9" destOrd="0" presId="urn:microsoft.com/office/officeart/2005/8/layout/target3"/>
    <dgm:cxn modelId="{28AAB033-EA7E-4FDB-952F-65BBA2F41A60}" type="presParOf" srcId="{18B2D455-0C1D-4F64-8D99-691BD22C2387}" destId="{7D21588A-BD64-47F1-BE64-0ED794262245}" srcOrd="10" destOrd="0" presId="urn:microsoft.com/office/officeart/2005/8/layout/target3"/>
    <dgm:cxn modelId="{55DA3CA5-D095-4683-A7A7-916D4F425E50}" type="presParOf" srcId="{18B2D455-0C1D-4F64-8D99-691BD22C2387}" destId="{AF509421-A03E-4D7B-B407-71754498CD47}" srcOrd="11" destOrd="0" presId="urn:microsoft.com/office/officeart/2005/8/layout/target3"/>
    <dgm:cxn modelId="{187D2536-012D-46E9-A392-016B050EBE39}" type="presParOf" srcId="{18B2D455-0C1D-4F64-8D99-691BD22C2387}" destId="{5D62FDEA-8C31-4211-950B-D7B3A5F546C9}" srcOrd="12" destOrd="0" presId="urn:microsoft.com/office/officeart/2005/8/layout/target3"/>
    <dgm:cxn modelId="{9DBE013F-F87A-4946-A188-5910DE174A2C}" type="presParOf" srcId="{18B2D455-0C1D-4F64-8D99-691BD22C2387}" destId="{00CFD221-6F81-43CD-908A-487A99BA1FFB}" srcOrd="13" destOrd="0" presId="urn:microsoft.com/office/officeart/2005/8/layout/target3"/>
    <dgm:cxn modelId="{25FE657E-6732-4188-A8FB-23CCB5B62807}" type="presParOf" srcId="{18B2D455-0C1D-4F64-8D99-691BD22C2387}" destId="{6C6D78F4-4621-4E69-B256-AD3BD3AE5616}" srcOrd="14" destOrd="0" presId="urn:microsoft.com/office/officeart/2005/8/layout/target3"/>
    <dgm:cxn modelId="{661CFDD8-79C8-4E3E-9791-F58720187F4D}" type="presParOf" srcId="{18B2D455-0C1D-4F64-8D99-691BD22C2387}" destId="{4412718C-1676-4244-AEA3-2812E9B3D9DA}" srcOrd="15" destOrd="0" presId="urn:microsoft.com/office/officeart/2005/8/layout/target3"/>
    <dgm:cxn modelId="{43C3C401-4830-4CF0-BE43-380F50A25B5B}" type="presParOf" srcId="{18B2D455-0C1D-4F64-8D99-691BD22C2387}" destId="{3B96E33A-8C77-48C0-A0C9-AC8EFB545602}" srcOrd="16" destOrd="0" presId="urn:microsoft.com/office/officeart/2005/8/layout/target3"/>
    <dgm:cxn modelId="{A7780D5D-FA7E-4EEC-A410-729783F09A36}" type="presParOf" srcId="{18B2D455-0C1D-4F64-8D99-691BD22C2387}" destId="{1E120467-A3F3-44DC-8D46-A82D9F1AC2C5}" srcOrd="17" destOrd="0" presId="urn:microsoft.com/office/officeart/2005/8/layout/target3"/>
    <dgm:cxn modelId="{757982C9-17CA-448B-A02E-17DDC547404B}" type="presParOf" srcId="{18B2D455-0C1D-4F64-8D99-691BD22C2387}" destId="{43F01159-2AE1-425C-92D5-AB5F568BEC22}" srcOrd="18" destOrd="0" presId="urn:microsoft.com/office/officeart/2005/8/layout/target3"/>
    <dgm:cxn modelId="{B4E45AEA-08E9-4137-8D76-0752AEADD8F2}" type="presParOf" srcId="{18B2D455-0C1D-4F64-8D99-691BD22C2387}" destId="{A661BAE1-2D59-4B70-8112-A5BB71794E78}" srcOrd="19" destOrd="0" presId="urn:microsoft.com/office/officeart/2005/8/layout/targe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CC7FA-0A2D-4DD4-BF23-66C8A3BE4C6B}" type="datetimeFigureOut">
              <a:rPr lang="en-US" smtClean="0"/>
              <a:pPr/>
              <a:t>11/28/2008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DDCD4-8081-4A1E-8D98-9F1C7628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DCD4-8081-4A1E-8D98-9F1C7628E94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 dirty="0" smtClean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>
            <a:lvl1pPr>
              <a:defRPr lang="en-US" sz="1600" kern="1200" baseline="0" smtClean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fld id="{0F4794BE-3ABA-47D7-B493-F762948879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Local Settings\Temporary Internet Files\Content.IE5\STEB01UR\MCj04348230000[1]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6096000"/>
            <a:ext cx="609600" cy="609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248400"/>
            <a:ext cx="9906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0F4794BE-3ABA-47D7-B493-F762948879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191500" y="6229350"/>
            <a:ext cx="9525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624840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F4794BE-3ABA-47D7-B493-F762948879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-1"/>
            <a:ext cx="9144000" cy="15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705599"/>
            <a:ext cx="9144000" cy="15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5400000" flipV="1">
            <a:off x="-3307080" y="3398520"/>
            <a:ext cx="676656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5400000" flipV="1">
            <a:off x="5684520" y="3307080"/>
            <a:ext cx="676656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228600" y="6248400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lang="en-US" sz="4400" b="1" i="1" kern="1200" baseline="0" dirty="0" smtClean="0">
          <a:solidFill>
            <a:srgbClr val="FFFF99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752600"/>
            <a:ext cx="6172200" cy="2895600"/>
          </a:xfrm>
        </p:spPr>
        <p:txBody>
          <a:bodyPr/>
          <a:lstStyle/>
          <a:p>
            <a:r>
              <a:rPr sz="6000" smtClean="0"/>
              <a:t>Atonement and the Cross of Christ</a:t>
            </a:r>
            <a:endParaRPr lang="en-US" sz="6000" dirty="0"/>
          </a:p>
        </p:txBody>
      </p:sp>
      <p:pic>
        <p:nvPicPr>
          <p:cNvPr id="4" name="Picture 7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09600"/>
            <a:ext cx="1825626" cy="2503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Key Text: Romans 3:25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People 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  F  Christ’s death was a ransom paid to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 liberate us from evil powers.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  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Sublime revelation of God’s love that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transforms us.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  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An expiatory sacrifice that removed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   the barrier of sin.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  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 reconciling act.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  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 declaration of acquittal.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2000" y="1600200"/>
            <a:ext cx="533400" cy="457200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2000" y="2590800"/>
            <a:ext cx="533400" cy="457200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2000" y="3581400"/>
            <a:ext cx="533400" cy="457200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2000" y="4648200"/>
            <a:ext cx="533400" cy="457200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0" y="5257800"/>
            <a:ext cx="533400" cy="457200"/>
          </a:xfrm>
          <a:prstGeom prst="ellips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“The truth is that the death of Christ is all of these.”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Redemption is delivery from debt through the payment of a ransom.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whom was the debt owed?</a:t>
            </a:r>
          </a:p>
          <a:p>
            <a:pPr lvl="1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whom was the ransom paid?</a:t>
            </a: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whom was the debt owed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r>
              <a:rPr lang="en-US" sz="5400" dirty="0" smtClean="0"/>
              <a:t>“You </a:t>
            </a:r>
            <a:r>
              <a:rPr lang="en-US" sz="5400" u="sng" dirty="0" smtClean="0"/>
              <a:t>used to be slaves to sin</a:t>
            </a:r>
            <a:r>
              <a:rPr lang="en-US" sz="5400" dirty="0" smtClean="0"/>
              <a:t>, you wholeheartedly obeyed the form of teaching to which you were </a:t>
            </a:r>
            <a:r>
              <a:rPr lang="en-US" sz="5400" dirty="0" smtClean="0"/>
              <a:t>entrusted.” (Rom. 6:17). </a:t>
            </a:r>
            <a:endParaRPr lang="en-US" sz="5400" dirty="0" smtClean="0"/>
          </a:p>
          <a:p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whom was the debt owed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?</a:t>
            </a:r>
          </a:p>
          <a:p>
            <a:pPr lvl="1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debt is owed to the law of God. That is what was “broken.” </a:t>
            </a:r>
            <a:endParaRPr lang="en-US" sz="5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To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whom was the ransom paid?</a:t>
            </a:r>
          </a:p>
          <a:p>
            <a:pPr lvl="1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ransom was paid to the law of God.</a:t>
            </a:r>
          </a:p>
          <a:p>
            <a:pPr lvl="1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“The law was the gatekeeper.”  </a:t>
            </a:r>
          </a:p>
          <a:p>
            <a:pPr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“[Redemption] simply provided the legal basis for the death of the culprit.”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“[God] satisfied His own moral demands.”</a:t>
            </a:r>
          </a:p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“He bought back the right of existence for the human race.” 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</a:t>
            </a: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Redemption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 God paid a ransom to Himself.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did it through the sacrifice of Jesus, a member of the Trinity who owed nothing to the law.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Because He owed nothing, but paid the ransom anyway, He can credit the redemption to us.  </a:t>
            </a:r>
          </a:p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“Reconciliation is the restoration of peaceful relationships between individuals or groups once at enmity.”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>
                <a:latin typeface="Arial Narrow" pitchFamily="34" charset="0"/>
              </a:rPr>
              <a:t>The basis of the atonement – God’s nature</a:t>
            </a:r>
          </a:p>
          <a:p>
            <a:r>
              <a:rPr lang="en-US" sz="3600" b="1" dirty="0" smtClean="0">
                <a:latin typeface="Arial Narrow" pitchFamily="34" charset="0"/>
              </a:rPr>
              <a:t>Cosmic crisis</a:t>
            </a:r>
          </a:p>
          <a:p>
            <a:r>
              <a:rPr lang="en-US" sz="3600" b="1" dirty="0" smtClean="0">
                <a:latin typeface="Arial Narrow" pitchFamily="34" charset="0"/>
              </a:rPr>
              <a:t>The fall into sin</a:t>
            </a:r>
          </a:p>
          <a:p>
            <a:r>
              <a:rPr lang="en-US" sz="3600" b="1" dirty="0" smtClean="0">
                <a:latin typeface="Arial Narrow" pitchFamily="34" charset="0"/>
              </a:rPr>
              <a:t>The divine initiative</a:t>
            </a:r>
          </a:p>
          <a:p>
            <a:r>
              <a:rPr lang="en-US" sz="3600" b="1" dirty="0" smtClean="0">
                <a:latin typeface="Arial Narrow" pitchFamily="34" charset="0"/>
              </a:rPr>
              <a:t>Atonement announced </a:t>
            </a:r>
          </a:p>
          <a:p>
            <a:r>
              <a:rPr lang="en-US" sz="3600" b="1" dirty="0" smtClean="0">
                <a:latin typeface="Arial Narrow" pitchFamily="34" charset="0"/>
              </a:rPr>
              <a:t>Atonement in symbols (2 lessons)</a:t>
            </a:r>
          </a:p>
          <a:p>
            <a:r>
              <a:rPr lang="en-US" sz="3600" b="1" dirty="0" smtClean="0">
                <a:latin typeface="Arial Narrow" pitchFamily="34" charset="0"/>
              </a:rPr>
              <a:t>Atonement and incarnation</a:t>
            </a:r>
          </a:p>
          <a:p>
            <a:endParaRPr lang="en-US" sz="36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took the initiative.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God used a Mediator.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object is “us” and the “world.” </a:t>
            </a:r>
          </a:p>
          <a:p>
            <a:pPr marL="742950" indent="-742950">
              <a:buNone/>
            </a:pP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process of two factors:</a:t>
            </a:r>
          </a:p>
          <a:p>
            <a:pPr marL="1543050" lvl="2" indent="-7429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cross “removing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“barrier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.”</a:t>
            </a:r>
          </a:p>
          <a:p>
            <a:pPr marL="1543050" lvl="2" indent="-742950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Cor. 5: 19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</a:t>
            </a:r>
            <a:r>
              <a:rPr lang="en-US" sz="4800" dirty="0" smtClean="0"/>
              <a:t>that God was reconciling the world to himself in Christ</a:t>
            </a:r>
            <a:r>
              <a:rPr lang="en-US" sz="4800" dirty="0" smtClean="0"/>
              <a:t>,” </a:t>
            </a:r>
            <a:endParaRPr lang="en-US" sz="4400" dirty="0" smtClean="0"/>
          </a:p>
          <a:p>
            <a:pPr marL="1143000" lvl="1" indent="-74295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1045" name="Picture 21" descr="C:\Documents and Settings\HP_Administrator\Local Settings\Temporary Internet Files\Content.IE5\KKTPEF9W\MCj04362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2895600" cy="2895600"/>
          </a:xfrm>
          <a:prstGeom prst="rect">
            <a:avLst/>
          </a:prstGeom>
          <a:noFill/>
        </p:spPr>
      </p:pic>
      <p:pic>
        <p:nvPicPr>
          <p:cNvPr id="1055" name="Picture 31" descr="C:\Documents and Settings\HP_Administrator\Local Settings\Temporary Internet Files\Content.IE5\PNT6BUFD\MCPE01465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2667000"/>
            <a:ext cx="3394629" cy="3124200"/>
          </a:xfrm>
          <a:prstGeom prst="rect">
            <a:avLst/>
          </a:prstGeom>
          <a:noFill/>
        </p:spPr>
      </p:pic>
      <p:grpSp>
        <p:nvGrpSpPr>
          <p:cNvPr id="43" name="Group 42"/>
          <p:cNvGrpSpPr/>
          <p:nvPr/>
        </p:nvGrpSpPr>
        <p:grpSpPr>
          <a:xfrm>
            <a:off x="2286000" y="1959267"/>
            <a:ext cx="3276600" cy="3831933"/>
            <a:chOff x="2286000" y="1959267"/>
            <a:chExt cx="3276600" cy="3831933"/>
          </a:xfrm>
        </p:grpSpPr>
        <p:pic>
          <p:nvPicPr>
            <p:cNvPr id="1043" name="Picture 19" descr="C:\Documents and Settings\HP_Administrator\Local Settings\Temporary Internet Files\Content.IE5\Z5XB7P35\MCIN00483_0000[1]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0" y="2209800"/>
              <a:ext cx="3276600" cy="3581400"/>
            </a:xfrm>
            <a:prstGeom prst="rect">
              <a:avLst/>
            </a:prstGeom>
            <a:noFill/>
          </p:spPr>
        </p:pic>
        <p:sp>
          <p:nvSpPr>
            <p:cNvPr id="42" name="TextBox 41"/>
            <p:cNvSpPr txBox="1"/>
            <p:nvPr/>
          </p:nvSpPr>
          <p:spPr>
            <a:xfrm rot="19395080">
              <a:off x="3467039" y="1959267"/>
              <a:ext cx="1981200" cy="135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Sin</a:t>
              </a:r>
              <a:endPara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060" name="Picture 36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1600200"/>
            <a:ext cx="2889248" cy="3962400"/>
          </a:xfrm>
          <a:prstGeom prst="rect">
            <a:avLst/>
          </a:prstGeom>
          <a:noFill/>
        </p:spPr>
      </p:pic>
      <p:pic>
        <p:nvPicPr>
          <p:cNvPr id="45" name="Picture 21" descr="C:\Documents and Settings\HP_Administrator\Local Settings\Temporary Internet Files\Content.IE5\KKTPEF9W\MCj04362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09600"/>
            <a:ext cx="5334000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process of two factors: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543050" lvl="2" indent="-742950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“ministry” of reconciliation</a:t>
            </a:r>
          </a:p>
          <a:p>
            <a:pPr marL="1543050" lvl="2" indent="-742950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Cor. 5:20 –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800" dirty="0" smtClean="0"/>
              <a:t>We </a:t>
            </a:r>
            <a:r>
              <a:rPr lang="en-US" sz="4800" dirty="0" smtClean="0"/>
              <a:t>are therefore Christ’s ambassadors, as though God were making his appeal through us</a:t>
            </a:r>
            <a:r>
              <a:rPr lang="en-US" sz="4800" dirty="0" smtClean="0"/>
              <a:t>.” </a:t>
            </a:r>
            <a:endParaRPr lang="en-US" sz="4800" dirty="0" smtClean="0"/>
          </a:p>
          <a:p>
            <a:pPr marL="1543050" lvl="2" indent="-742950"/>
            <a:endParaRPr lang="en-U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3074" name="Picture 2" descr="C:\Documents and Settings\HP_Administrator\Local Settings\Temporary Internet Files\Content.IE5\L1F29UVR\MCj043961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1676400"/>
            <a:ext cx="4572000" cy="5791200"/>
          </a:xfrm>
          <a:prstGeom prst="rect">
            <a:avLst/>
          </a:prstGeom>
          <a:noFill/>
        </p:spPr>
      </p:pic>
      <p:pic>
        <p:nvPicPr>
          <p:cNvPr id="3078" name="Picture 6" descr="C:\Documents and Settings\HP_Administrator\Local Settings\Temporary Internet Files\Content.IE5\4O36VS9S\MCj0240341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295400"/>
            <a:ext cx="3534199" cy="2590800"/>
          </a:xfrm>
          <a:prstGeom prst="rect">
            <a:avLst/>
          </a:prstGeom>
          <a:noFill/>
        </p:spPr>
      </p:pic>
      <p:pic>
        <p:nvPicPr>
          <p:cNvPr id="3079" name="Picture 7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2667000"/>
            <a:ext cx="2362200" cy="3239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rial Narrow" pitchFamily="34" charset="0"/>
              </a:rPr>
              <a:t>A legal term that refers to the acquittal of someone accused of a crime but who is found innocent  in court. </a:t>
            </a:r>
            <a:endParaRPr lang="en-US" sz="48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4103" name="Picture 7" descr="C:\Documents and Settings\HP_Administrator\Local Settings\Temporary Internet Files\Content.IE5\4O36VS9S\MCj028717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447800"/>
            <a:ext cx="4058970" cy="2880511"/>
          </a:xfrm>
          <a:prstGeom prst="rect">
            <a:avLst/>
          </a:prstGeom>
          <a:noFill/>
        </p:spPr>
      </p:pic>
      <p:pic>
        <p:nvPicPr>
          <p:cNvPr id="4107" name="Picture 11" descr="C:\Documents and Settings\HP_Administrator\Local Settings\Temporary Internet Files\Content.IE5\L1F29UVR\MCj028717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3886200"/>
            <a:ext cx="3238123" cy="2365972"/>
          </a:xfrm>
          <a:prstGeom prst="rect">
            <a:avLst/>
          </a:prstGeom>
          <a:noFill/>
        </p:spPr>
      </p:pic>
      <p:pic>
        <p:nvPicPr>
          <p:cNvPr id="4113" name="Picture 17" descr="C:\Documents and Settings\HP_Administrator\Local Settings\Temporary Internet Files\Content.IE5\L1F29UVR\MCj0305389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381000"/>
            <a:ext cx="1266444" cy="1832458"/>
          </a:xfrm>
          <a:prstGeom prst="rect">
            <a:avLst/>
          </a:prstGeom>
          <a:noFill/>
        </p:spPr>
      </p:pic>
      <p:pic>
        <p:nvPicPr>
          <p:cNvPr id="4116" name="Picture 20" descr="C:\Documents and Settings\HP_Administrator\Local Settings\Temporary Internet Files\Content.IE5\KKTPEF9W\MCj0287178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91200" y="4114800"/>
            <a:ext cx="2803556" cy="2282982"/>
          </a:xfrm>
          <a:prstGeom prst="rect">
            <a:avLst/>
          </a:prstGeom>
          <a:noFill/>
        </p:spPr>
      </p:pic>
      <p:pic>
        <p:nvPicPr>
          <p:cNvPr id="4101" name="Picture 5" descr="C:\Documents and Settings\HP_Administrator\Local Settings\Temporary Internet Files\Content.IE5\L1F29UVR\MCj0287632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61611" y="1066800"/>
            <a:ext cx="3882389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800" dirty="0" smtClean="0"/>
              <a:t>Now </a:t>
            </a:r>
            <a:r>
              <a:rPr lang="en-US" sz="4800" dirty="0" smtClean="0"/>
              <a:t>we know that whatever the law says, it says to those who are under the law, so that every mouth may be silenced and </a:t>
            </a:r>
            <a:r>
              <a:rPr lang="en-US" sz="4800" u="sng" dirty="0" smtClean="0"/>
              <a:t>the whole world held accountable to God</a:t>
            </a:r>
            <a:r>
              <a:rPr lang="en-US" sz="4800" dirty="0" smtClean="0"/>
              <a:t>. </a:t>
            </a:r>
            <a:r>
              <a:rPr lang="en-US" sz="4800" dirty="0" smtClean="0"/>
              <a:t>Therefore </a:t>
            </a:r>
            <a:r>
              <a:rPr lang="en-US" sz="4800" dirty="0" smtClean="0"/>
              <a:t>no one will be declared righteous in his sight by observing the law; rather, through the law we become conscious of sin. </a:t>
            </a:r>
            <a:r>
              <a:rPr lang="en-US" sz="4800" u="sng" dirty="0" smtClean="0"/>
              <a:t>But </a:t>
            </a:r>
            <a:r>
              <a:rPr lang="en-US" sz="4800" u="sng" dirty="0" smtClean="0"/>
              <a:t>now a righteousness from God, apart from law</a:t>
            </a:r>
            <a:r>
              <a:rPr lang="en-US" sz="4800" dirty="0" smtClean="0"/>
              <a:t>, has been made known, to which the Law and the Prophets testify. </a:t>
            </a:r>
            <a:r>
              <a:rPr lang="en-US" sz="4800" u="sng" dirty="0" smtClean="0"/>
              <a:t>This </a:t>
            </a:r>
            <a:r>
              <a:rPr lang="en-US" sz="4800" u="sng" dirty="0" smtClean="0"/>
              <a:t>righteousness from God comes</a:t>
            </a:r>
            <a:r>
              <a:rPr lang="en-US" sz="4800" dirty="0" smtClean="0"/>
              <a:t> through faith in Jesus Christ to all who believe. There is no difference, </a:t>
            </a:r>
            <a:r>
              <a:rPr lang="en-US" sz="4800" dirty="0" smtClean="0"/>
              <a:t>for </a:t>
            </a:r>
            <a:r>
              <a:rPr lang="en-US" sz="4800" dirty="0" smtClean="0"/>
              <a:t>all have sinned and fall short of the glory of God, </a:t>
            </a:r>
            <a:r>
              <a:rPr lang="en-US" sz="4800" dirty="0" smtClean="0"/>
              <a:t>and </a:t>
            </a:r>
            <a:r>
              <a:rPr lang="en-US" sz="4800" dirty="0" smtClean="0"/>
              <a:t>are justified freely by his grace through the redemption that came by Christ Jesus.</a:t>
            </a:r>
          </a:p>
          <a:p>
            <a:endParaRPr lang="en-US" sz="48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Arial Narrow" pitchFamily="34" charset="0"/>
              </a:rPr>
              <a:t>“All </a:t>
            </a:r>
            <a:r>
              <a:rPr lang="en-US" sz="4800" b="1" dirty="0" smtClean="0">
                <a:latin typeface="Arial Narrow" pitchFamily="34" charset="0"/>
              </a:rPr>
              <a:t>have sinned and fall short of the glory of </a:t>
            </a:r>
            <a:r>
              <a:rPr lang="en-US" sz="4800" b="1" dirty="0" smtClean="0">
                <a:latin typeface="Arial Narrow" pitchFamily="34" charset="0"/>
              </a:rPr>
              <a:t>God.”</a:t>
            </a:r>
          </a:p>
          <a:p>
            <a:r>
              <a:rPr lang="en-US" sz="4800" b="1" dirty="0" smtClean="0">
                <a:latin typeface="Arial Narrow" pitchFamily="34" charset="0"/>
              </a:rPr>
              <a:t>“The </a:t>
            </a:r>
            <a:r>
              <a:rPr lang="en-US" sz="4800" b="1" dirty="0" smtClean="0">
                <a:latin typeface="Arial Narrow" pitchFamily="34" charset="0"/>
              </a:rPr>
              <a:t>whole world held accountable to </a:t>
            </a:r>
            <a:r>
              <a:rPr lang="en-US" sz="4800" b="1" dirty="0" smtClean="0">
                <a:latin typeface="Arial Narrow" pitchFamily="34" charset="0"/>
              </a:rPr>
              <a:t>God.”</a:t>
            </a:r>
          </a:p>
          <a:p>
            <a:r>
              <a:rPr lang="en-US" sz="4800" b="1" dirty="0" smtClean="0">
                <a:latin typeface="Arial Narrow" pitchFamily="34" charset="0"/>
              </a:rPr>
              <a:t>“Therefore </a:t>
            </a:r>
            <a:r>
              <a:rPr lang="en-US" sz="4800" b="1" dirty="0" smtClean="0">
                <a:latin typeface="Arial Narrow" pitchFamily="34" charset="0"/>
              </a:rPr>
              <a:t>no one will be declared </a:t>
            </a:r>
            <a:r>
              <a:rPr lang="en-US" sz="4800" b="1" dirty="0" smtClean="0">
                <a:latin typeface="Arial Narrow" pitchFamily="34" charset="0"/>
              </a:rPr>
              <a:t>righteous.” </a:t>
            </a:r>
          </a:p>
          <a:p>
            <a:endParaRPr lang="en-US" sz="4800" b="1" dirty="0" smtClean="0">
              <a:latin typeface="Arial Narrow" pitchFamily="34" charset="0"/>
            </a:endParaRPr>
          </a:p>
          <a:p>
            <a:endParaRPr lang="en-US" sz="48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048000" y="1295400"/>
            <a:ext cx="4114800" cy="4273391"/>
            <a:chOff x="3048000" y="1295400"/>
            <a:chExt cx="4114800" cy="4273391"/>
          </a:xfrm>
        </p:grpSpPr>
        <p:pic>
          <p:nvPicPr>
            <p:cNvPr id="5122" name="Picture 2" descr="C:\Documents and Settings\HP_Administrator\Local Settings\Temporary Internet Files\Content.IE5\PNT6BUFD\MCj0434852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81400" y="1295400"/>
              <a:ext cx="2819400" cy="281940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3048000" y="3352800"/>
              <a:ext cx="4114800" cy="2215991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 smtClean="0">
                  <a:solidFill>
                    <a:schemeClr val="bg1">
                      <a:lumMod val="95000"/>
                    </a:schemeClr>
                  </a:solidFill>
                  <a:latin typeface="Arial Narrow" pitchFamily="34" charset="0"/>
                </a:rPr>
                <a:t>“Through the law we become conscious of sin.”</a:t>
              </a:r>
            </a:p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b="1" dirty="0" smtClean="0">
                <a:latin typeface="Arial Narrow" pitchFamily="34" charset="0"/>
              </a:rPr>
              <a:t>“But </a:t>
            </a:r>
            <a:r>
              <a:rPr lang="en-US" sz="4800" b="1" dirty="0" smtClean="0">
                <a:latin typeface="Arial Narrow" pitchFamily="34" charset="0"/>
              </a:rPr>
              <a:t>now a righteousness from God, apart from law, has been made </a:t>
            </a:r>
            <a:r>
              <a:rPr lang="en-US" sz="4800" b="1" dirty="0" smtClean="0">
                <a:latin typeface="Arial Narrow" pitchFamily="34" charset="0"/>
              </a:rPr>
              <a:t>known.” </a:t>
            </a:r>
          </a:p>
          <a:p>
            <a:r>
              <a:rPr lang="en-US" sz="4800" b="1" dirty="0" smtClean="0">
                <a:latin typeface="Arial Narrow" pitchFamily="34" charset="0"/>
              </a:rPr>
              <a:t>“This </a:t>
            </a:r>
            <a:r>
              <a:rPr lang="en-US" sz="4800" b="1" dirty="0" smtClean="0">
                <a:latin typeface="Arial Narrow" pitchFamily="34" charset="0"/>
              </a:rPr>
              <a:t>righteousness from God comes through faith in Jesus Christ to all who believe</a:t>
            </a:r>
            <a:r>
              <a:rPr lang="en-US" sz="4800" b="1" dirty="0" smtClean="0">
                <a:latin typeface="Arial Narrow" pitchFamily="34" charset="0"/>
              </a:rPr>
              <a:t>.”</a:t>
            </a:r>
            <a:endParaRPr lang="en-US" sz="4800" b="1" dirty="0" smtClean="0">
              <a:latin typeface="Arial Narrow" pitchFamily="34" charset="0"/>
            </a:endParaRPr>
          </a:p>
          <a:p>
            <a:endParaRPr lang="en-US" sz="48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8" name="Picture 21" descr="C:\Documents and Settings\HP_Administrator\Local Settings\Temporary Internet Files\Content.IE5\KKTPEF9W\MCj04362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838200"/>
            <a:ext cx="5334000" cy="5334000"/>
          </a:xfrm>
          <a:prstGeom prst="rect">
            <a:avLst/>
          </a:prstGeom>
          <a:noFill/>
        </p:spPr>
      </p:pic>
      <p:pic>
        <p:nvPicPr>
          <p:cNvPr id="9" name="Picture 2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1295400"/>
            <a:ext cx="3429000" cy="47026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447800"/>
            <a:ext cx="6172200" cy="1470025"/>
          </a:xfrm>
        </p:spPr>
        <p:txBody>
          <a:bodyPr/>
          <a:lstStyle/>
          <a:p>
            <a:r>
              <a:rPr sz="6000" smtClean="0"/>
              <a:t>Metaphores of Salvation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Bible employs different images to help us grasp Christ’s death</a:t>
            </a:r>
            <a:endParaRPr lang="en-US" dirty="0"/>
          </a:p>
        </p:txBody>
      </p:sp>
      <p:pic>
        <p:nvPicPr>
          <p:cNvPr id="4" name="Picture 7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09600"/>
            <a:ext cx="1825626" cy="2503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 Narrow" pitchFamily="34" charset="0"/>
              </a:rPr>
              <a:t>“But </a:t>
            </a:r>
            <a:r>
              <a:rPr lang="en-US" sz="2800" b="1" dirty="0" smtClean="0">
                <a:latin typeface="Arial Narrow" pitchFamily="34" charset="0"/>
              </a:rPr>
              <a:t>now a righteousness from God, apart from law, has been made </a:t>
            </a:r>
            <a:r>
              <a:rPr lang="en-US" sz="2800" b="1" dirty="0" smtClean="0">
                <a:latin typeface="Arial Narrow" pitchFamily="34" charset="0"/>
              </a:rPr>
              <a:t>known.” </a:t>
            </a:r>
          </a:p>
          <a:p>
            <a:r>
              <a:rPr lang="en-US" sz="4800" b="1" dirty="0" smtClean="0">
                <a:latin typeface="Arial Narrow" pitchFamily="34" charset="0"/>
              </a:rPr>
              <a:t>“Hence, </a:t>
            </a:r>
            <a:r>
              <a:rPr lang="en-US" sz="4800" b="1" u="sng" dirty="0" smtClean="0">
                <a:latin typeface="Arial Narrow" pitchFamily="34" charset="0"/>
              </a:rPr>
              <a:t>the solution </a:t>
            </a:r>
            <a:r>
              <a:rPr lang="en-US" sz="4800" b="1" dirty="0" smtClean="0">
                <a:latin typeface="Arial Narrow" pitchFamily="34" charset="0"/>
              </a:rPr>
              <a:t>to the human predicament is the justification that comes by faith to all who believe.”  </a:t>
            </a:r>
            <a:endParaRPr lang="en-US" sz="4800" b="1" dirty="0" smtClean="0">
              <a:latin typeface="Arial Narrow" pitchFamily="34" charset="0"/>
            </a:endParaRPr>
          </a:p>
          <a:p>
            <a:endParaRPr lang="en-US" sz="4800" b="1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4290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“Expiatory”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2514600"/>
            <a:ext cx="7543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“Having </a:t>
            </a: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power to atone for or offered by way of expiation or propitiation; "expiatory (or propitiatory) sacrifice"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2590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: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“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 of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atonement :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means by which atonement is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made.”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429000" cy="9144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“Expiatory”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981200" y="1905000"/>
            <a:ext cx="6264058" cy="3863772"/>
            <a:chOff x="2034540" y="1905000"/>
            <a:chExt cx="5715953" cy="3863772"/>
          </a:xfrm>
        </p:grpSpPr>
        <p:sp>
          <p:nvSpPr>
            <p:cNvPr id="9" name="TextBox 8"/>
            <p:cNvSpPr txBox="1"/>
            <p:nvPr/>
          </p:nvSpPr>
          <p:spPr>
            <a:xfrm>
              <a:off x="2034540" y="2895600"/>
              <a:ext cx="41376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2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“Sacrifice”</a:t>
              </a:r>
              <a:endPara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7170" name="Picture 2" descr="C:\Documents and Settings\HP_Administrator\Local Settings\Temporary Internet Files\Content.IE5\PNT6BUFD\MCj0366310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97893" y="1905000"/>
              <a:ext cx="1752600" cy="386377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sacrifice was provided by God.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was an act of substitution.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liberated us from the wrath of God.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It provides the legal foundation for God to save us.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7" name="Picture 2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371600"/>
            <a:ext cx="3429000" cy="47026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“Propitiation [substitution] does not mean that Christ persuaded the Father to love us; it means that Christ’s sacrifice made it possible for God’s love to reach us.”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Why is there such a thing as “God’s wrath?”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429000"/>
            <a:ext cx="6705600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 </a:t>
            </a:r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debt is owed to the law of God. That is what was “broken.”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Expiatory Sacrifice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Why is there such a thing as “God’s wrath?”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429000"/>
            <a:ext cx="6705600" cy="190821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whole point is that we didn’t fix it – God did!</a:t>
            </a:r>
            <a:endParaRPr lang="en-US" sz="5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Reconciliation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1045" name="Picture 21" descr="C:\Documents and Settings\HP_Administrator\Local Settings\Temporary Internet Files\Content.IE5\KKTPEF9W\MCj04362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914400"/>
            <a:ext cx="2895600" cy="2895600"/>
          </a:xfrm>
          <a:prstGeom prst="rect">
            <a:avLst/>
          </a:prstGeom>
          <a:noFill/>
        </p:spPr>
      </p:pic>
      <p:pic>
        <p:nvPicPr>
          <p:cNvPr id="1055" name="Picture 31" descr="C:\Documents and Settings\HP_Administrator\Local Settings\Temporary Internet Files\Content.IE5\PNT6BUFD\MCPE01465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2667000"/>
            <a:ext cx="3394629" cy="3124200"/>
          </a:xfrm>
          <a:prstGeom prst="rect">
            <a:avLst/>
          </a:prstGeom>
          <a:noFill/>
        </p:spPr>
      </p:pic>
      <p:grpSp>
        <p:nvGrpSpPr>
          <p:cNvPr id="3" name="Group 42"/>
          <p:cNvGrpSpPr/>
          <p:nvPr/>
        </p:nvGrpSpPr>
        <p:grpSpPr>
          <a:xfrm>
            <a:off x="2286000" y="1959267"/>
            <a:ext cx="3276600" cy="3831933"/>
            <a:chOff x="2286000" y="1959267"/>
            <a:chExt cx="3276600" cy="3831933"/>
          </a:xfrm>
        </p:grpSpPr>
        <p:pic>
          <p:nvPicPr>
            <p:cNvPr id="1043" name="Picture 19" descr="C:\Documents and Settings\HP_Administrator\Local Settings\Temporary Internet Files\Content.IE5\Z5XB7P35\MCIN00483_0000[1]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0" y="2209800"/>
              <a:ext cx="3276600" cy="3581400"/>
            </a:xfrm>
            <a:prstGeom prst="rect">
              <a:avLst/>
            </a:prstGeom>
            <a:noFill/>
          </p:spPr>
        </p:pic>
        <p:sp>
          <p:nvSpPr>
            <p:cNvPr id="42" name="TextBox 41"/>
            <p:cNvSpPr txBox="1"/>
            <p:nvPr/>
          </p:nvSpPr>
          <p:spPr>
            <a:xfrm rot="19395080">
              <a:off x="3467039" y="1959267"/>
              <a:ext cx="1981200" cy="1352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Sin</a:t>
              </a:r>
              <a:endPara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3" name="Picture 2" descr="C:\Documents and Settings\HP_Administrator\Local Settings\Temporary Internet Files\Content.IE5\KKTPEF9W\MCj0436392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1066800"/>
            <a:ext cx="3429000" cy="4702631"/>
          </a:xfrm>
          <a:prstGeom prst="rect">
            <a:avLst/>
          </a:prstGeom>
          <a:noFill/>
        </p:spPr>
      </p:pic>
      <p:pic>
        <p:nvPicPr>
          <p:cNvPr id="14" name="Picture 21" descr="C:\Documents and Settings\HP_Administrator\Local Settings\Temporary Internet Files\Content.IE5\KKTPEF9W\MCj0436279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914400"/>
            <a:ext cx="46482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Display of God's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“The engine that configured the plan of salvation and put it into effect was divine love, the very essence of God.”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“The cross dispelled, forever, all doubts concerning the character of God.” 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Metaphores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What's a Metaphor?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/>
              <a:t>“My </a:t>
            </a:r>
            <a:r>
              <a:rPr lang="en-US" i="1" dirty="0" smtClean="0"/>
              <a:t>friend, </a:t>
            </a:r>
            <a:r>
              <a:rPr lang="en-US" i="1" u="sng" dirty="0" smtClean="0"/>
              <a:t>the swift mule</a:t>
            </a:r>
            <a:r>
              <a:rPr lang="en-US" i="1" dirty="0" smtClean="0"/>
              <a:t>, </a:t>
            </a:r>
            <a:r>
              <a:rPr lang="en-US" i="1" u="sng" dirty="0" smtClean="0"/>
              <a:t>fleet wild ass </a:t>
            </a:r>
            <a:r>
              <a:rPr lang="en-US" i="1" dirty="0" smtClean="0"/>
              <a:t>of the mountain, </a:t>
            </a:r>
            <a:r>
              <a:rPr lang="en-US" i="1" u="sng" dirty="0" smtClean="0"/>
              <a:t>panther</a:t>
            </a:r>
            <a:r>
              <a:rPr lang="en-US" i="1" dirty="0" smtClean="0"/>
              <a:t> of the wilderness, after we joined together and went up into the mountain, fought the </a:t>
            </a:r>
            <a:r>
              <a:rPr lang="en-US" i="1" u="sng" dirty="0" smtClean="0"/>
              <a:t>Bull of Heaven </a:t>
            </a:r>
            <a:r>
              <a:rPr lang="en-US" i="1" dirty="0" smtClean="0"/>
              <a:t>and killed it, and overwhelmed </a:t>
            </a:r>
            <a:r>
              <a:rPr lang="en-US" i="1" dirty="0" err="1" smtClean="0"/>
              <a:t>Humbaba</a:t>
            </a:r>
            <a:r>
              <a:rPr lang="en-US" i="1" dirty="0" smtClean="0"/>
              <a:t>, who lived in the Cedar Forest, now what is this sleep that has seized you?</a:t>
            </a:r>
            <a:r>
              <a:rPr lang="en-US" dirty="0" smtClean="0"/>
              <a:t> </a:t>
            </a:r>
            <a:r>
              <a:rPr lang="en-US" dirty="0" smtClean="0"/>
              <a:t>“ –</a:t>
            </a:r>
            <a:r>
              <a:rPr lang="en-US" sz="2000" dirty="0" smtClean="0">
                <a:latin typeface="Arial Narrow" pitchFamily="34" charset="0"/>
              </a:rPr>
              <a:t>The Epic of Gilgamesh.  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What's a Metaphore?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289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Language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that directly compares seemingly unrelated subjects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Metaphores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Key Text: Romans 3:25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“God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presented him as a sacrifice of atonement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through faith in his blood. He did this to demonstrate his justice, because in his forbearance he had left the sins committed beforehand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unpunished.” (NIV)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Key Text: Romans 3:25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“God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offered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him, so that by his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blood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should become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means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by which people’s sins are forgiven through their faith in him. God did this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 order to demonstrate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that he is righteous. In the past he was patient and overlooked people’s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sins.” </a:t>
            </a:r>
            <a:r>
              <a:rPr lang="en-US" dirty="0" smtClean="0">
                <a:latin typeface="Arial Narrow" pitchFamily="34" charset="0"/>
              </a:rPr>
              <a:t>(TEV</a:t>
            </a:r>
            <a:r>
              <a:rPr lang="en-US" dirty="0" smtClean="0"/>
              <a:t>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Key Text: Romans 3:25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Board Template - Educators - Teach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BlackBoard Template - Educators - Teachers</Template>
  <TotalTime>722</TotalTime>
  <Words>1213</Words>
  <Application>Microsoft Office PowerPoint</Application>
  <PresentationFormat>On-screen Show (4:3)</PresentationFormat>
  <Paragraphs>209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BlackBoard Template - Educators - Teachers</vt:lpstr>
      <vt:lpstr>Atonement and the Cross of Christ</vt:lpstr>
      <vt:lpstr>Review</vt:lpstr>
      <vt:lpstr>Metaphores of Salvation</vt:lpstr>
      <vt:lpstr>What's a Metaphor?</vt:lpstr>
      <vt:lpstr>What's a Metaphore?</vt:lpstr>
      <vt:lpstr>Metaphores</vt:lpstr>
      <vt:lpstr>Key Text: Romans 3:25</vt:lpstr>
      <vt:lpstr>Key Text: Romans 3:25</vt:lpstr>
      <vt:lpstr>Key Text: Romans 3:25</vt:lpstr>
      <vt:lpstr>Key Text: Romans 3:25</vt:lpstr>
      <vt:lpstr>What People Think</vt:lpstr>
      <vt:lpstr>Summary</vt:lpstr>
      <vt:lpstr>Redemption</vt:lpstr>
      <vt:lpstr>Redemption</vt:lpstr>
      <vt:lpstr>Redemption</vt:lpstr>
      <vt:lpstr>Redemption</vt:lpstr>
      <vt:lpstr>Redemption</vt:lpstr>
      <vt:lpstr>Redemption</vt:lpstr>
      <vt:lpstr>Reconciliation</vt:lpstr>
      <vt:lpstr>Reconciliation</vt:lpstr>
      <vt:lpstr>Reconciliation</vt:lpstr>
      <vt:lpstr>Reconciliation</vt:lpstr>
      <vt:lpstr>Reconciliation</vt:lpstr>
      <vt:lpstr>Reconciliation</vt:lpstr>
      <vt:lpstr>Justification</vt:lpstr>
      <vt:lpstr>Justification</vt:lpstr>
      <vt:lpstr>Justification</vt:lpstr>
      <vt:lpstr>Justification</vt:lpstr>
      <vt:lpstr>Justification</vt:lpstr>
      <vt:lpstr>Justification</vt:lpstr>
      <vt:lpstr>Expiatory Sacrifice</vt:lpstr>
      <vt:lpstr>Expiatory Sacrifice</vt:lpstr>
      <vt:lpstr>Expiatory Sacrifice</vt:lpstr>
      <vt:lpstr>Expiatory Sacrifice</vt:lpstr>
      <vt:lpstr>Expiatory Sacrifice</vt:lpstr>
      <vt:lpstr>Expiatory Sacrifice</vt:lpstr>
      <vt:lpstr>Reconciliation</vt:lpstr>
      <vt:lpstr>Display of God's Love</vt:lpstr>
      <vt:lpstr>Metaphores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Metaphores of Salvation</dc:title>
  <dc:creator>James Zackrison</dc:creator>
  <cp:lastModifiedBy>James Zackrison</cp:lastModifiedBy>
  <cp:revision>29</cp:revision>
  <dcterms:created xsi:type="dcterms:W3CDTF">2008-11-29T01:30:46Z</dcterms:created>
  <dcterms:modified xsi:type="dcterms:W3CDTF">2008-11-29T13:32:53Z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TC300011671033</vt:lpwstr>
  </property>
</Properties>
</file>